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  <p:sldMasterId id="2147483673" r:id="rId3"/>
  </p:sldMasterIdLst>
  <p:notesMasterIdLst>
    <p:notesMasterId r:id="rId86"/>
  </p:notesMasterIdLst>
  <p:sldIdLst>
    <p:sldId id="344" r:id="rId4"/>
    <p:sldId id="386" r:id="rId5"/>
    <p:sldId id="311" r:id="rId6"/>
    <p:sldId id="388" r:id="rId7"/>
    <p:sldId id="395" r:id="rId8"/>
    <p:sldId id="396" r:id="rId9"/>
    <p:sldId id="397" r:id="rId10"/>
    <p:sldId id="398" r:id="rId11"/>
    <p:sldId id="399" r:id="rId12"/>
    <p:sldId id="400" r:id="rId13"/>
    <p:sldId id="454" r:id="rId14"/>
    <p:sldId id="401" r:id="rId15"/>
    <p:sldId id="402" r:id="rId16"/>
    <p:sldId id="403" r:id="rId17"/>
    <p:sldId id="404" r:id="rId18"/>
    <p:sldId id="405" r:id="rId19"/>
    <p:sldId id="406" r:id="rId20"/>
    <p:sldId id="455" r:id="rId21"/>
    <p:sldId id="390" r:id="rId22"/>
    <p:sldId id="407" r:id="rId23"/>
    <p:sldId id="408" r:id="rId24"/>
    <p:sldId id="409" r:id="rId25"/>
    <p:sldId id="410" r:id="rId26"/>
    <p:sldId id="411" r:id="rId27"/>
    <p:sldId id="458" r:id="rId28"/>
    <p:sldId id="459" r:id="rId29"/>
    <p:sldId id="460" r:id="rId30"/>
    <p:sldId id="461" r:id="rId31"/>
    <p:sldId id="412" r:id="rId32"/>
    <p:sldId id="413" r:id="rId33"/>
    <p:sldId id="462" r:id="rId34"/>
    <p:sldId id="414" r:id="rId35"/>
    <p:sldId id="415" r:id="rId36"/>
    <p:sldId id="456" r:id="rId37"/>
    <p:sldId id="416" r:id="rId38"/>
    <p:sldId id="392" r:id="rId39"/>
    <p:sldId id="417" r:id="rId40"/>
    <p:sldId id="418" r:id="rId41"/>
    <p:sldId id="419" r:id="rId42"/>
    <p:sldId id="420" r:id="rId43"/>
    <p:sldId id="421" r:id="rId44"/>
    <p:sldId id="422" r:id="rId45"/>
    <p:sldId id="457" r:id="rId46"/>
    <p:sldId id="394" r:id="rId47"/>
    <p:sldId id="463" r:id="rId48"/>
    <p:sldId id="423" r:id="rId49"/>
    <p:sldId id="424" r:id="rId50"/>
    <p:sldId id="464" r:id="rId51"/>
    <p:sldId id="425" r:id="rId52"/>
    <p:sldId id="426" r:id="rId53"/>
    <p:sldId id="427" r:id="rId54"/>
    <p:sldId id="465" r:id="rId55"/>
    <p:sldId id="428" r:id="rId56"/>
    <p:sldId id="449" r:id="rId57"/>
    <p:sldId id="429" r:id="rId58"/>
    <p:sldId id="430" r:id="rId59"/>
    <p:sldId id="450" r:id="rId60"/>
    <p:sldId id="466" r:id="rId61"/>
    <p:sldId id="431" r:id="rId62"/>
    <p:sldId id="432" r:id="rId63"/>
    <p:sldId id="433" r:id="rId64"/>
    <p:sldId id="451" r:id="rId65"/>
    <p:sldId id="434" r:id="rId66"/>
    <p:sldId id="435" r:id="rId67"/>
    <p:sldId id="436" r:id="rId68"/>
    <p:sldId id="437" r:id="rId69"/>
    <p:sldId id="438" r:id="rId70"/>
    <p:sldId id="439" r:id="rId71"/>
    <p:sldId id="440" r:id="rId72"/>
    <p:sldId id="441" r:id="rId73"/>
    <p:sldId id="442" r:id="rId74"/>
    <p:sldId id="443" r:id="rId75"/>
    <p:sldId id="444" r:id="rId76"/>
    <p:sldId id="467" r:id="rId77"/>
    <p:sldId id="452" r:id="rId78"/>
    <p:sldId id="445" r:id="rId79"/>
    <p:sldId id="453" r:id="rId80"/>
    <p:sldId id="446" r:id="rId81"/>
    <p:sldId id="447" r:id="rId82"/>
    <p:sldId id="448" r:id="rId83"/>
    <p:sldId id="303" r:id="rId84"/>
    <p:sldId id="346" r:id="rId8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8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6196" autoAdjust="0"/>
  </p:normalViewPr>
  <p:slideViewPr>
    <p:cSldViewPr snapToGrid="0" showGuides="1">
      <p:cViewPr varScale="1">
        <p:scale>
          <a:sx n="87" d="100"/>
          <a:sy n="87" d="100"/>
        </p:scale>
        <p:origin x="396" y="90"/>
      </p:cViewPr>
      <p:guideLst>
        <p:guide orient="horz" pos="228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84" Type="http://schemas.openxmlformats.org/officeDocument/2006/relationships/slide" Target="slides/slide81.xml"/><Relationship Id="rId89" Type="http://schemas.openxmlformats.org/officeDocument/2006/relationships/theme" Target="theme/theme1.xml"/><Relationship Id="rId16" Type="http://schemas.openxmlformats.org/officeDocument/2006/relationships/slide" Target="slides/slide13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74" Type="http://schemas.openxmlformats.org/officeDocument/2006/relationships/slide" Target="slides/slide71.xml"/><Relationship Id="rId79" Type="http://schemas.openxmlformats.org/officeDocument/2006/relationships/slide" Target="slides/slide76.xml"/><Relationship Id="rId5" Type="http://schemas.openxmlformats.org/officeDocument/2006/relationships/slide" Target="slides/slide2.xml"/><Relationship Id="rId90" Type="http://schemas.openxmlformats.org/officeDocument/2006/relationships/tableStyles" Target="tableStyles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77" Type="http://schemas.openxmlformats.org/officeDocument/2006/relationships/slide" Target="slides/slide74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80" Type="http://schemas.openxmlformats.org/officeDocument/2006/relationships/slide" Target="slides/slide77.xml"/><Relationship Id="rId85" Type="http://schemas.openxmlformats.org/officeDocument/2006/relationships/slide" Target="slides/slide82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83" Type="http://schemas.openxmlformats.org/officeDocument/2006/relationships/slide" Target="slides/slide80.xml"/><Relationship Id="rId88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81" Type="http://schemas.openxmlformats.org/officeDocument/2006/relationships/slide" Target="slides/slide78.xml"/><Relationship Id="rId86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Relationship Id="rId87" Type="http://schemas.openxmlformats.org/officeDocument/2006/relationships/presProps" Target="presProps.xml"/><Relationship Id="rId61" Type="http://schemas.openxmlformats.org/officeDocument/2006/relationships/slide" Target="slides/slide58.xml"/><Relationship Id="rId82" Type="http://schemas.openxmlformats.org/officeDocument/2006/relationships/slide" Target="slides/slide79.xml"/><Relationship Id="rId19" Type="http://schemas.openxmlformats.org/officeDocument/2006/relationships/slide" Target="slides/slide1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AAF045-FEF6-43EA-9CDC-C84FC3F85E9C}" type="datetimeFigureOut">
              <a:rPr lang="en-US" smtClean="0"/>
              <a:t>10/24/2023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2F1279-6CE4-4169-83D3-4483097B69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589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76917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86846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val 16">
            <a:extLst>
              <a:ext uri="{FF2B5EF4-FFF2-40B4-BE49-F238E27FC236}">
                <a16:creationId xmlns:a16="http://schemas.microsoft.com/office/drawing/2014/main" id="{AB7E7120-FAAE-44F5-AACF-991BD125A6D7}"/>
              </a:ext>
            </a:extLst>
          </p:cNvPr>
          <p:cNvSpPr/>
          <p:nvPr userDrawn="1"/>
        </p:nvSpPr>
        <p:spPr>
          <a:xfrm>
            <a:off x="7280548" y="5979856"/>
            <a:ext cx="4218052" cy="427271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" name="Rectangle 9">
            <a:extLst>
              <a:ext uri="{FF2B5EF4-FFF2-40B4-BE49-F238E27FC236}">
                <a16:creationId xmlns:a16="http://schemas.microsoft.com/office/drawing/2014/main" id="{5EB969EB-0B65-4D1F-AA88-6C4DF2393956}"/>
              </a:ext>
            </a:extLst>
          </p:cNvPr>
          <p:cNvSpPr/>
          <p:nvPr userDrawn="1"/>
        </p:nvSpPr>
        <p:spPr>
          <a:xfrm>
            <a:off x="1414" y="5445352"/>
            <a:ext cx="12190587" cy="208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+mn-lt"/>
            </a:endParaRPr>
          </a:p>
        </p:txBody>
      </p:sp>
      <p:sp>
        <p:nvSpPr>
          <p:cNvPr id="3" name="Rectangle 10">
            <a:extLst>
              <a:ext uri="{FF2B5EF4-FFF2-40B4-BE49-F238E27FC236}">
                <a16:creationId xmlns:a16="http://schemas.microsoft.com/office/drawing/2014/main" id="{51B7096F-D553-42E4-BCC1-F83D5003D11A}"/>
              </a:ext>
            </a:extLst>
          </p:cNvPr>
          <p:cNvSpPr/>
          <p:nvPr userDrawn="1"/>
        </p:nvSpPr>
        <p:spPr>
          <a:xfrm>
            <a:off x="1414" y="5778002"/>
            <a:ext cx="12190587" cy="2088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+mn-lt"/>
            </a:endParaRPr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5314F97C-C141-467A-991D-DC4595FFA343}"/>
              </a:ext>
            </a:extLst>
          </p:cNvPr>
          <p:cNvSpPr/>
          <p:nvPr userDrawn="1"/>
        </p:nvSpPr>
        <p:spPr>
          <a:xfrm>
            <a:off x="1414" y="5112702"/>
            <a:ext cx="12190587" cy="2088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+mn-lt"/>
            </a:endParaRPr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6F0787BA-C7F4-402E-86B4-3A6915FE94FB}"/>
              </a:ext>
            </a:extLst>
          </p:cNvPr>
          <p:cNvSpPr/>
          <p:nvPr userDrawn="1"/>
        </p:nvSpPr>
        <p:spPr>
          <a:xfrm>
            <a:off x="1414" y="4780052"/>
            <a:ext cx="12190587" cy="2088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+mn-lt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79AFEE-C350-4996-ACF0-82F8F6C171D6}"/>
              </a:ext>
            </a:extLst>
          </p:cNvPr>
          <p:cNvGrpSpPr/>
          <p:nvPr userDrawn="1"/>
        </p:nvGrpSpPr>
        <p:grpSpPr>
          <a:xfrm>
            <a:off x="6932024" y="1497102"/>
            <a:ext cx="4495596" cy="4776801"/>
            <a:chOff x="6446339" y="1280897"/>
            <a:chExt cx="4320717" cy="5285178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09DB13DA-DABB-42AD-8C79-B92DB5C2A07E}"/>
                </a:ext>
              </a:extLst>
            </p:cNvPr>
            <p:cNvSpPr/>
            <p:nvPr/>
          </p:nvSpPr>
          <p:spPr>
            <a:xfrm>
              <a:off x="7360122" y="5629227"/>
              <a:ext cx="2033648" cy="936848"/>
            </a:xfrm>
            <a:custGeom>
              <a:avLst/>
              <a:gdLst>
                <a:gd name="connsiteX0" fmla="*/ 448273 w 847725"/>
                <a:gd name="connsiteY0" fmla="*/ 7144 h 390525"/>
                <a:gd name="connsiteX1" fmla="*/ 464466 w 847725"/>
                <a:gd name="connsiteY1" fmla="*/ 184309 h 390525"/>
                <a:gd name="connsiteX2" fmla="*/ 452083 w 847725"/>
                <a:gd name="connsiteY2" fmla="*/ 224314 h 390525"/>
                <a:gd name="connsiteX3" fmla="*/ 352071 w 847725"/>
                <a:gd name="connsiteY3" fmla="*/ 269081 h 390525"/>
                <a:gd name="connsiteX4" fmla="*/ 30126 w 847725"/>
                <a:gd name="connsiteY4" fmla="*/ 283369 h 390525"/>
                <a:gd name="connsiteX5" fmla="*/ 7266 w 847725"/>
                <a:gd name="connsiteY5" fmla="*/ 285274 h 390525"/>
                <a:gd name="connsiteX6" fmla="*/ 12981 w 847725"/>
                <a:gd name="connsiteY6" fmla="*/ 292894 h 390525"/>
                <a:gd name="connsiteX7" fmla="*/ 439701 w 847725"/>
                <a:gd name="connsiteY7" fmla="*/ 384334 h 390525"/>
                <a:gd name="connsiteX8" fmla="*/ 455893 w 847725"/>
                <a:gd name="connsiteY8" fmla="*/ 385286 h 390525"/>
                <a:gd name="connsiteX9" fmla="*/ 829273 w 847725"/>
                <a:gd name="connsiteY9" fmla="*/ 321469 h 390525"/>
                <a:gd name="connsiteX10" fmla="*/ 797841 w 847725"/>
                <a:gd name="connsiteY10" fmla="*/ 52864 h 390525"/>
                <a:gd name="connsiteX11" fmla="*/ 448273 w 847725"/>
                <a:gd name="connsiteY11" fmla="*/ 7144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47725" h="390525">
                  <a:moveTo>
                    <a:pt x="448273" y="7144"/>
                  </a:moveTo>
                  <a:cubicBezTo>
                    <a:pt x="460656" y="89059"/>
                    <a:pt x="469228" y="136684"/>
                    <a:pt x="464466" y="184309"/>
                  </a:cubicBezTo>
                  <a:cubicBezTo>
                    <a:pt x="463513" y="196691"/>
                    <a:pt x="460656" y="208121"/>
                    <a:pt x="452083" y="224314"/>
                  </a:cubicBezTo>
                  <a:cubicBezTo>
                    <a:pt x="433033" y="261461"/>
                    <a:pt x="379693" y="268129"/>
                    <a:pt x="352071" y="269081"/>
                  </a:cubicBezTo>
                  <a:cubicBezTo>
                    <a:pt x="256821" y="270986"/>
                    <a:pt x="63463" y="282416"/>
                    <a:pt x="30126" y="283369"/>
                  </a:cubicBezTo>
                  <a:cubicBezTo>
                    <a:pt x="26316" y="283369"/>
                    <a:pt x="5361" y="283369"/>
                    <a:pt x="7266" y="285274"/>
                  </a:cubicBezTo>
                  <a:cubicBezTo>
                    <a:pt x="8218" y="286226"/>
                    <a:pt x="12981" y="292894"/>
                    <a:pt x="12981" y="292894"/>
                  </a:cubicBezTo>
                  <a:cubicBezTo>
                    <a:pt x="24411" y="308134"/>
                    <a:pt x="381598" y="373856"/>
                    <a:pt x="439701" y="384334"/>
                  </a:cubicBezTo>
                  <a:cubicBezTo>
                    <a:pt x="445416" y="385286"/>
                    <a:pt x="450178" y="385286"/>
                    <a:pt x="455893" y="385286"/>
                  </a:cubicBezTo>
                  <a:cubicBezTo>
                    <a:pt x="508281" y="381476"/>
                    <a:pt x="794983" y="355759"/>
                    <a:pt x="829273" y="321469"/>
                  </a:cubicBezTo>
                  <a:cubicBezTo>
                    <a:pt x="870231" y="279559"/>
                    <a:pt x="827368" y="142399"/>
                    <a:pt x="797841" y="52864"/>
                  </a:cubicBezTo>
                  <a:cubicBezTo>
                    <a:pt x="810223" y="42386"/>
                    <a:pt x="634963" y="21431"/>
                    <a:pt x="448273" y="7144"/>
                  </a:cubicBezTo>
                  <a:close/>
                </a:path>
              </a:pathLst>
            </a:custGeom>
            <a:solidFill>
              <a:srgbClr val="B3B3B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869804C-4A6D-4BE0-86D7-115D8C64A339}"/>
                </a:ext>
              </a:extLst>
            </p:cNvPr>
            <p:cNvSpPr/>
            <p:nvPr/>
          </p:nvSpPr>
          <p:spPr>
            <a:xfrm>
              <a:off x="7358820" y="5629227"/>
              <a:ext cx="1987948" cy="913998"/>
            </a:xfrm>
            <a:custGeom>
              <a:avLst/>
              <a:gdLst>
                <a:gd name="connsiteX0" fmla="*/ 436434 w 828675"/>
                <a:gd name="connsiteY0" fmla="*/ 7144 h 381000"/>
                <a:gd name="connsiteX1" fmla="*/ 452626 w 828675"/>
                <a:gd name="connsiteY1" fmla="*/ 178594 h 381000"/>
                <a:gd name="connsiteX2" fmla="*/ 440244 w 828675"/>
                <a:gd name="connsiteY2" fmla="*/ 217646 h 381000"/>
                <a:gd name="connsiteX3" fmla="*/ 342136 w 828675"/>
                <a:gd name="connsiteY3" fmla="*/ 260509 h 381000"/>
                <a:gd name="connsiteX4" fmla="*/ 11619 w 828675"/>
                <a:gd name="connsiteY4" fmla="*/ 281464 h 381000"/>
                <a:gd name="connsiteX5" fmla="*/ 428814 w 828675"/>
                <a:gd name="connsiteY5" fmla="*/ 372904 h 381000"/>
                <a:gd name="connsiteX6" fmla="*/ 444054 w 828675"/>
                <a:gd name="connsiteY6" fmla="*/ 373856 h 381000"/>
                <a:gd name="connsiteX7" fmla="*/ 813624 w 828675"/>
                <a:gd name="connsiteY7" fmla="*/ 311944 h 381000"/>
                <a:gd name="connsiteX8" fmla="*/ 782191 w 828675"/>
                <a:gd name="connsiteY8" fmla="*/ 52864 h 381000"/>
                <a:gd name="connsiteX9" fmla="*/ 436434 w 828675"/>
                <a:gd name="connsiteY9" fmla="*/ 7144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28675" h="381000">
                  <a:moveTo>
                    <a:pt x="436434" y="7144"/>
                  </a:moveTo>
                  <a:cubicBezTo>
                    <a:pt x="448816" y="86201"/>
                    <a:pt x="457389" y="131921"/>
                    <a:pt x="452626" y="178594"/>
                  </a:cubicBezTo>
                  <a:cubicBezTo>
                    <a:pt x="451674" y="190976"/>
                    <a:pt x="448816" y="201454"/>
                    <a:pt x="440244" y="217646"/>
                  </a:cubicBezTo>
                  <a:cubicBezTo>
                    <a:pt x="421194" y="252889"/>
                    <a:pt x="367854" y="260509"/>
                    <a:pt x="342136" y="260509"/>
                  </a:cubicBezTo>
                  <a:cubicBezTo>
                    <a:pt x="269746" y="262414"/>
                    <a:pt x="43051" y="274796"/>
                    <a:pt x="11619" y="281464"/>
                  </a:cubicBezTo>
                  <a:cubicBezTo>
                    <a:pt x="-39816" y="292894"/>
                    <a:pt x="367854" y="362426"/>
                    <a:pt x="428814" y="372904"/>
                  </a:cubicBezTo>
                  <a:cubicBezTo>
                    <a:pt x="433576" y="373856"/>
                    <a:pt x="439291" y="373856"/>
                    <a:pt x="444054" y="373856"/>
                  </a:cubicBezTo>
                  <a:cubicBezTo>
                    <a:pt x="494536" y="370046"/>
                    <a:pt x="779334" y="346234"/>
                    <a:pt x="813624" y="311944"/>
                  </a:cubicBezTo>
                  <a:cubicBezTo>
                    <a:pt x="853629" y="271939"/>
                    <a:pt x="811719" y="139541"/>
                    <a:pt x="782191" y="52864"/>
                  </a:cubicBezTo>
                  <a:cubicBezTo>
                    <a:pt x="793621" y="41434"/>
                    <a:pt x="620266" y="20479"/>
                    <a:pt x="436434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97DF8F04-5A6E-4AF0-8EFB-A5416AA5E3E7}"/>
                </a:ext>
              </a:extLst>
            </p:cNvPr>
            <p:cNvSpPr/>
            <p:nvPr/>
          </p:nvSpPr>
          <p:spPr>
            <a:xfrm>
              <a:off x="6448412" y="1280897"/>
              <a:ext cx="4318644" cy="4592842"/>
            </a:xfrm>
            <a:custGeom>
              <a:avLst/>
              <a:gdLst>
                <a:gd name="connsiteX0" fmla="*/ 1610322 w 1800225"/>
                <a:gd name="connsiteY0" fmla="*/ 1912136 h 1914525"/>
                <a:gd name="connsiteX1" fmla="*/ 53937 w 1800225"/>
                <a:gd name="connsiteY1" fmla="*/ 1736876 h 1914525"/>
                <a:gd name="connsiteX2" fmla="*/ 7264 w 1800225"/>
                <a:gd name="connsiteY2" fmla="*/ 1681631 h 1914525"/>
                <a:gd name="connsiteX3" fmla="*/ 66319 w 1800225"/>
                <a:gd name="connsiteY3" fmla="*/ 529106 h 1914525"/>
                <a:gd name="connsiteX4" fmla="*/ 107277 w 1800225"/>
                <a:gd name="connsiteY4" fmla="*/ 432903 h 1914525"/>
                <a:gd name="connsiteX5" fmla="*/ 1729384 w 1800225"/>
                <a:gd name="connsiteY5" fmla="*/ 9041 h 1914525"/>
                <a:gd name="connsiteX6" fmla="*/ 1797012 w 1800225"/>
                <a:gd name="connsiteY6" fmla="*/ 63333 h 1914525"/>
                <a:gd name="connsiteX7" fmla="*/ 1691284 w 1800225"/>
                <a:gd name="connsiteY7" fmla="*/ 1844508 h 1914525"/>
                <a:gd name="connsiteX8" fmla="*/ 1610322 w 1800225"/>
                <a:gd name="connsiteY8" fmla="*/ 1912136 h 1914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00225" h="1914525">
                  <a:moveTo>
                    <a:pt x="1610322" y="1912136"/>
                  </a:moveTo>
                  <a:lnTo>
                    <a:pt x="53937" y="1736876"/>
                  </a:lnTo>
                  <a:cubicBezTo>
                    <a:pt x="26314" y="1734018"/>
                    <a:pt x="5359" y="1709253"/>
                    <a:pt x="7264" y="1681631"/>
                  </a:cubicBezTo>
                  <a:lnTo>
                    <a:pt x="66319" y="529106"/>
                  </a:lnTo>
                  <a:cubicBezTo>
                    <a:pt x="68224" y="458621"/>
                    <a:pt x="84417" y="438618"/>
                    <a:pt x="107277" y="432903"/>
                  </a:cubicBezTo>
                  <a:lnTo>
                    <a:pt x="1729384" y="9041"/>
                  </a:lnTo>
                  <a:cubicBezTo>
                    <a:pt x="1764627" y="-484"/>
                    <a:pt x="1798917" y="27138"/>
                    <a:pt x="1797012" y="63333"/>
                  </a:cubicBezTo>
                  <a:lnTo>
                    <a:pt x="1691284" y="1844508"/>
                  </a:lnTo>
                  <a:cubicBezTo>
                    <a:pt x="1687474" y="1885466"/>
                    <a:pt x="1651279" y="1915946"/>
                    <a:pt x="1610322" y="1912136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5816A8E-B875-4F6A-8304-5ADE7C4AFB71}"/>
                </a:ext>
              </a:extLst>
            </p:cNvPr>
            <p:cNvSpPr/>
            <p:nvPr/>
          </p:nvSpPr>
          <p:spPr>
            <a:xfrm>
              <a:off x="6464696" y="1280897"/>
              <a:ext cx="4250094" cy="3998744"/>
            </a:xfrm>
            <a:custGeom>
              <a:avLst/>
              <a:gdLst>
                <a:gd name="connsiteX0" fmla="*/ 1678781 w 1771650"/>
                <a:gd name="connsiteY0" fmla="*/ 1664486 h 1666875"/>
                <a:gd name="connsiteX1" fmla="*/ 7144 w 1771650"/>
                <a:gd name="connsiteY1" fmla="*/ 1552091 h 1666875"/>
                <a:gd name="connsiteX2" fmla="*/ 58579 w 1771650"/>
                <a:gd name="connsiteY2" fmla="*/ 482433 h 1666875"/>
                <a:gd name="connsiteX3" fmla="*/ 98584 w 1771650"/>
                <a:gd name="connsiteY3" fmla="*/ 432903 h 1666875"/>
                <a:gd name="connsiteX4" fmla="*/ 1705451 w 1771650"/>
                <a:gd name="connsiteY4" fmla="*/ 9041 h 1666875"/>
                <a:gd name="connsiteX5" fmla="*/ 1772126 w 1771650"/>
                <a:gd name="connsiteY5" fmla="*/ 63333 h 1666875"/>
                <a:gd name="connsiteX6" fmla="*/ 1678781 w 1771650"/>
                <a:gd name="connsiteY6" fmla="*/ 1664486 h 166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71650" h="1666875">
                  <a:moveTo>
                    <a:pt x="1678781" y="1664486"/>
                  </a:moveTo>
                  <a:lnTo>
                    <a:pt x="7144" y="1552091"/>
                  </a:lnTo>
                  <a:lnTo>
                    <a:pt x="58579" y="482433"/>
                  </a:lnTo>
                  <a:cubicBezTo>
                    <a:pt x="59531" y="459573"/>
                    <a:pt x="75724" y="439571"/>
                    <a:pt x="98584" y="432903"/>
                  </a:cubicBezTo>
                  <a:lnTo>
                    <a:pt x="1705451" y="9041"/>
                  </a:lnTo>
                  <a:cubicBezTo>
                    <a:pt x="1740694" y="-484"/>
                    <a:pt x="1774984" y="27138"/>
                    <a:pt x="1772126" y="63333"/>
                  </a:cubicBezTo>
                  <a:lnTo>
                    <a:pt x="1678781" y="1664486"/>
                  </a:lnTo>
                  <a:close/>
                </a:path>
              </a:pathLst>
            </a:custGeom>
            <a:solidFill>
              <a:srgbClr val="1A1A1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D11A5B2-8B0B-46AD-91FA-92D6EBE8DBF8}"/>
                </a:ext>
              </a:extLst>
            </p:cNvPr>
            <p:cNvSpPr/>
            <p:nvPr/>
          </p:nvSpPr>
          <p:spPr>
            <a:xfrm>
              <a:off x="6572092" y="1577928"/>
              <a:ext cx="3907345" cy="3404644"/>
            </a:xfrm>
            <a:custGeom>
              <a:avLst/>
              <a:gdLst>
                <a:gd name="connsiteX0" fmla="*/ 1539716 w 1628775"/>
                <a:gd name="connsiteY0" fmla="*/ 1416844 h 1419225"/>
                <a:gd name="connsiteX1" fmla="*/ 7144 w 1628775"/>
                <a:gd name="connsiteY1" fmla="*/ 1357789 h 1419225"/>
                <a:gd name="connsiteX2" fmla="*/ 57626 w 1628775"/>
                <a:gd name="connsiteY2" fmla="*/ 363379 h 1419225"/>
                <a:gd name="connsiteX3" fmla="*/ 1628299 w 1628775"/>
                <a:gd name="connsiteY3" fmla="*/ 7144 h 1419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28775" h="1419225">
                  <a:moveTo>
                    <a:pt x="1539716" y="1416844"/>
                  </a:moveTo>
                  <a:lnTo>
                    <a:pt x="7144" y="1357789"/>
                  </a:lnTo>
                  <a:lnTo>
                    <a:pt x="57626" y="363379"/>
                  </a:lnTo>
                  <a:lnTo>
                    <a:pt x="1628299" y="7144"/>
                  </a:lnTo>
                  <a:close/>
                </a:path>
              </a:pathLst>
            </a:custGeom>
            <a:solidFill>
              <a:srgbClr val="E6E6E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85C827BF-AB2F-4FE6-BEAC-957A3AE70E93}"/>
                </a:ext>
              </a:extLst>
            </p:cNvPr>
            <p:cNvSpPr/>
            <p:nvPr/>
          </p:nvSpPr>
          <p:spPr>
            <a:xfrm>
              <a:off x="6446339" y="4996281"/>
              <a:ext cx="4044444" cy="868298"/>
            </a:xfrm>
            <a:custGeom>
              <a:avLst/>
              <a:gdLst>
                <a:gd name="connsiteX0" fmla="*/ 13844 w 1685925"/>
                <a:gd name="connsiteY0" fmla="*/ 7144 h 361950"/>
                <a:gd name="connsiteX1" fmla="*/ 7176 w 1685925"/>
                <a:gd name="connsiteY1" fmla="*/ 133826 h 361950"/>
                <a:gd name="connsiteX2" fmla="*/ 53849 w 1685925"/>
                <a:gd name="connsiteY2" fmla="*/ 189071 h 361950"/>
                <a:gd name="connsiteX3" fmla="*/ 1597851 w 1685925"/>
                <a:gd name="connsiteY3" fmla="*/ 363379 h 361950"/>
                <a:gd name="connsiteX4" fmla="*/ 1675956 w 1685925"/>
                <a:gd name="connsiteY4" fmla="*/ 296704 h 361950"/>
                <a:gd name="connsiteX5" fmla="*/ 1686434 w 1685925"/>
                <a:gd name="connsiteY5" fmla="*/ 111919 h 361950"/>
                <a:gd name="connsiteX6" fmla="*/ 13844 w 1685925"/>
                <a:gd name="connsiteY6" fmla="*/ 7144 h 361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5925" h="361950">
                  <a:moveTo>
                    <a:pt x="13844" y="7144"/>
                  </a:moveTo>
                  <a:lnTo>
                    <a:pt x="7176" y="133826"/>
                  </a:lnTo>
                  <a:cubicBezTo>
                    <a:pt x="6224" y="161449"/>
                    <a:pt x="26226" y="186214"/>
                    <a:pt x="53849" y="189071"/>
                  </a:cubicBezTo>
                  <a:lnTo>
                    <a:pt x="1597851" y="363379"/>
                  </a:lnTo>
                  <a:cubicBezTo>
                    <a:pt x="1637856" y="368141"/>
                    <a:pt x="1674051" y="337661"/>
                    <a:pt x="1675956" y="296704"/>
                  </a:cubicBezTo>
                  <a:lnTo>
                    <a:pt x="1686434" y="111919"/>
                  </a:lnTo>
                  <a:lnTo>
                    <a:pt x="13844" y="7144"/>
                  </a:lnTo>
                  <a:close/>
                </a:path>
              </a:pathLst>
            </a:custGeom>
            <a:solidFill>
              <a:srgbClr val="B3B3B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733A9A79-3428-4B12-B9FF-3C880B01EC68}"/>
                </a:ext>
              </a:extLst>
            </p:cNvPr>
            <p:cNvSpPr/>
            <p:nvPr/>
          </p:nvSpPr>
          <p:spPr>
            <a:xfrm>
              <a:off x="7715310" y="1593115"/>
              <a:ext cx="2775473" cy="3394037"/>
            </a:xfrm>
            <a:custGeom>
              <a:avLst/>
              <a:gdLst>
                <a:gd name="connsiteX0" fmla="*/ 1425389 w 2775473"/>
                <a:gd name="connsiteY0" fmla="*/ 306593 h 3394037"/>
                <a:gd name="connsiteX1" fmla="*/ 2775473 w 2775473"/>
                <a:gd name="connsiteY1" fmla="*/ 0 h 3394037"/>
                <a:gd name="connsiteX2" fmla="*/ 2565699 w 2775473"/>
                <a:gd name="connsiteY2" fmla="*/ 3394037 h 3394037"/>
                <a:gd name="connsiteX3" fmla="*/ 0 w 2775473"/>
                <a:gd name="connsiteY3" fmla="*/ 3281082 h 3394037"/>
                <a:gd name="connsiteX4" fmla="*/ 1425389 w 2775473"/>
                <a:gd name="connsiteY4" fmla="*/ 306593 h 3394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5473" h="3394037">
                  <a:moveTo>
                    <a:pt x="1425389" y="306593"/>
                  </a:moveTo>
                  <a:lnTo>
                    <a:pt x="2775473" y="0"/>
                  </a:lnTo>
                  <a:lnTo>
                    <a:pt x="2565699" y="3394037"/>
                  </a:lnTo>
                  <a:lnTo>
                    <a:pt x="0" y="3281082"/>
                  </a:lnTo>
                  <a:lnTo>
                    <a:pt x="1425389" y="306593"/>
                  </a:lnTo>
                  <a:close/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7" name="그림 개체 틀 2">
            <a:extLst>
              <a:ext uri="{FF2B5EF4-FFF2-40B4-BE49-F238E27FC236}">
                <a16:creationId xmlns:a16="http://schemas.microsoft.com/office/drawing/2014/main" id="{72A26D6A-3B50-4763-ADCC-F133F62B9BE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047968" y="1775610"/>
            <a:ext cx="4109140" cy="3097694"/>
          </a:xfrm>
          <a:custGeom>
            <a:avLst/>
            <a:gdLst>
              <a:gd name="connsiteX0" fmla="*/ 0 w 4495800"/>
              <a:gd name="connsiteY0" fmla="*/ 0 h 2593057"/>
              <a:gd name="connsiteX1" fmla="*/ 4495800 w 4495800"/>
              <a:gd name="connsiteY1" fmla="*/ 0 h 2593057"/>
              <a:gd name="connsiteX2" fmla="*/ 4495800 w 4495800"/>
              <a:gd name="connsiteY2" fmla="*/ 2593057 h 2593057"/>
              <a:gd name="connsiteX3" fmla="*/ 0 w 4495800"/>
              <a:gd name="connsiteY3" fmla="*/ 2593057 h 2593057"/>
              <a:gd name="connsiteX4" fmla="*/ 0 w 4495800"/>
              <a:gd name="connsiteY4" fmla="*/ 0 h 2593057"/>
              <a:gd name="connsiteX0" fmla="*/ 0 w 4495800"/>
              <a:gd name="connsiteY0" fmla="*/ 656948 h 3250005"/>
              <a:gd name="connsiteX1" fmla="*/ 2951085 w 4495800"/>
              <a:gd name="connsiteY1" fmla="*/ 0 h 3250005"/>
              <a:gd name="connsiteX2" fmla="*/ 4495800 w 4495800"/>
              <a:gd name="connsiteY2" fmla="*/ 3250005 h 3250005"/>
              <a:gd name="connsiteX3" fmla="*/ 0 w 4495800"/>
              <a:gd name="connsiteY3" fmla="*/ 3250005 h 3250005"/>
              <a:gd name="connsiteX4" fmla="*/ 0 w 4495800"/>
              <a:gd name="connsiteY4" fmla="*/ 656948 h 3250005"/>
              <a:gd name="connsiteX0" fmla="*/ 106532 w 4602332"/>
              <a:gd name="connsiteY0" fmla="*/ 656948 h 3250005"/>
              <a:gd name="connsiteX1" fmla="*/ 3057617 w 4602332"/>
              <a:gd name="connsiteY1" fmla="*/ 0 h 3250005"/>
              <a:gd name="connsiteX2" fmla="*/ 4602332 w 4602332"/>
              <a:gd name="connsiteY2" fmla="*/ 3250005 h 3250005"/>
              <a:gd name="connsiteX3" fmla="*/ 0 w 4602332"/>
              <a:gd name="connsiteY3" fmla="*/ 2584180 h 3250005"/>
              <a:gd name="connsiteX4" fmla="*/ 106532 w 4602332"/>
              <a:gd name="connsiteY4" fmla="*/ 656948 h 3250005"/>
              <a:gd name="connsiteX0" fmla="*/ 106532 w 3057617"/>
              <a:gd name="connsiteY0" fmla="*/ 656948 h 2584180"/>
              <a:gd name="connsiteX1" fmla="*/ 3057617 w 3057617"/>
              <a:gd name="connsiteY1" fmla="*/ 0 h 2584180"/>
              <a:gd name="connsiteX2" fmla="*/ 2196483 w 3057617"/>
              <a:gd name="connsiteY2" fmla="*/ 2122541 h 2584180"/>
              <a:gd name="connsiteX3" fmla="*/ 0 w 3057617"/>
              <a:gd name="connsiteY3" fmla="*/ 2584180 h 2584180"/>
              <a:gd name="connsiteX4" fmla="*/ 106532 w 3057617"/>
              <a:gd name="connsiteY4" fmla="*/ 656948 h 2584180"/>
              <a:gd name="connsiteX0" fmla="*/ 106532 w 3057617"/>
              <a:gd name="connsiteY0" fmla="*/ 656948 h 2681834"/>
              <a:gd name="connsiteX1" fmla="*/ 3057617 w 3057617"/>
              <a:gd name="connsiteY1" fmla="*/ 0 h 2681834"/>
              <a:gd name="connsiteX2" fmla="*/ 2897819 w 3057617"/>
              <a:gd name="connsiteY2" fmla="*/ 2681834 h 2681834"/>
              <a:gd name="connsiteX3" fmla="*/ 0 w 3057617"/>
              <a:gd name="connsiteY3" fmla="*/ 2584180 h 2681834"/>
              <a:gd name="connsiteX4" fmla="*/ 106532 w 3057617"/>
              <a:gd name="connsiteY4" fmla="*/ 656948 h 2681834"/>
              <a:gd name="connsiteX0" fmla="*/ 0 w 2951085"/>
              <a:gd name="connsiteY0" fmla="*/ 656948 h 2681834"/>
              <a:gd name="connsiteX1" fmla="*/ 2951085 w 2951085"/>
              <a:gd name="connsiteY1" fmla="*/ 0 h 2681834"/>
              <a:gd name="connsiteX2" fmla="*/ 2791287 w 2951085"/>
              <a:gd name="connsiteY2" fmla="*/ 2681834 h 2681834"/>
              <a:gd name="connsiteX3" fmla="*/ 594804 w 2951085"/>
              <a:gd name="connsiteY3" fmla="*/ 2335605 h 2681834"/>
              <a:gd name="connsiteX4" fmla="*/ 0 w 2951085"/>
              <a:gd name="connsiteY4" fmla="*/ 656948 h 2681834"/>
              <a:gd name="connsiteX0" fmla="*/ 115409 w 3066494"/>
              <a:gd name="connsiteY0" fmla="*/ 656948 h 2681834"/>
              <a:gd name="connsiteX1" fmla="*/ 3066494 w 3066494"/>
              <a:gd name="connsiteY1" fmla="*/ 0 h 2681834"/>
              <a:gd name="connsiteX2" fmla="*/ 2906696 w 3066494"/>
              <a:gd name="connsiteY2" fmla="*/ 2681834 h 2681834"/>
              <a:gd name="connsiteX3" fmla="*/ 0 w 3066494"/>
              <a:gd name="connsiteY3" fmla="*/ 2557547 h 2681834"/>
              <a:gd name="connsiteX4" fmla="*/ 115409 w 3066494"/>
              <a:gd name="connsiteY4" fmla="*/ 656948 h 2681834"/>
              <a:gd name="connsiteX0" fmla="*/ 115409 w 2906696"/>
              <a:gd name="connsiteY0" fmla="*/ 292964 h 2317850"/>
              <a:gd name="connsiteX1" fmla="*/ 2853430 w 2906696"/>
              <a:gd name="connsiteY1" fmla="*/ 0 h 2317850"/>
              <a:gd name="connsiteX2" fmla="*/ 2906696 w 2906696"/>
              <a:gd name="connsiteY2" fmla="*/ 2317850 h 2317850"/>
              <a:gd name="connsiteX3" fmla="*/ 0 w 2906696"/>
              <a:gd name="connsiteY3" fmla="*/ 2193563 h 2317850"/>
              <a:gd name="connsiteX4" fmla="*/ 115409 w 2906696"/>
              <a:gd name="connsiteY4" fmla="*/ 292964 h 2317850"/>
              <a:gd name="connsiteX0" fmla="*/ 115409 w 3057617"/>
              <a:gd name="connsiteY0" fmla="*/ 648071 h 2672957"/>
              <a:gd name="connsiteX1" fmla="*/ 3057617 w 3057617"/>
              <a:gd name="connsiteY1" fmla="*/ 0 h 2672957"/>
              <a:gd name="connsiteX2" fmla="*/ 2906696 w 3057617"/>
              <a:gd name="connsiteY2" fmla="*/ 2672957 h 2672957"/>
              <a:gd name="connsiteX3" fmla="*/ 0 w 3057617"/>
              <a:gd name="connsiteY3" fmla="*/ 2548670 h 2672957"/>
              <a:gd name="connsiteX4" fmla="*/ 115409 w 3057617"/>
              <a:gd name="connsiteY4" fmla="*/ 648071 h 2672957"/>
              <a:gd name="connsiteX0" fmla="*/ 115409 w 2971257"/>
              <a:gd name="connsiteY0" fmla="*/ 510911 h 2535797"/>
              <a:gd name="connsiteX1" fmla="*/ 2971257 w 2971257"/>
              <a:gd name="connsiteY1" fmla="*/ 0 h 2535797"/>
              <a:gd name="connsiteX2" fmla="*/ 2906696 w 2971257"/>
              <a:gd name="connsiteY2" fmla="*/ 2535797 h 2535797"/>
              <a:gd name="connsiteX3" fmla="*/ 0 w 2971257"/>
              <a:gd name="connsiteY3" fmla="*/ 2411510 h 2535797"/>
              <a:gd name="connsiteX4" fmla="*/ 115409 w 2971257"/>
              <a:gd name="connsiteY4" fmla="*/ 510911 h 2535797"/>
              <a:gd name="connsiteX0" fmla="*/ 115409 w 3077937"/>
              <a:gd name="connsiteY0" fmla="*/ 668391 h 2693277"/>
              <a:gd name="connsiteX1" fmla="*/ 3077937 w 3077937"/>
              <a:gd name="connsiteY1" fmla="*/ 0 h 2693277"/>
              <a:gd name="connsiteX2" fmla="*/ 2906696 w 3077937"/>
              <a:gd name="connsiteY2" fmla="*/ 2693277 h 2693277"/>
              <a:gd name="connsiteX3" fmla="*/ 0 w 3077937"/>
              <a:gd name="connsiteY3" fmla="*/ 2568990 h 2693277"/>
              <a:gd name="connsiteX4" fmla="*/ 115409 w 3077937"/>
              <a:gd name="connsiteY4" fmla="*/ 668391 h 2693277"/>
              <a:gd name="connsiteX0" fmla="*/ 115409 w 3077937"/>
              <a:gd name="connsiteY0" fmla="*/ 668391 h 2568990"/>
              <a:gd name="connsiteX1" fmla="*/ 3077937 w 3077937"/>
              <a:gd name="connsiteY1" fmla="*/ 0 h 2568990"/>
              <a:gd name="connsiteX2" fmla="*/ 2769536 w 3077937"/>
              <a:gd name="connsiteY2" fmla="*/ 2535797 h 2568990"/>
              <a:gd name="connsiteX3" fmla="*/ 0 w 3077937"/>
              <a:gd name="connsiteY3" fmla="*/ 2568990 h 2568990"/>
              <a:gd name="connsiteX4" fmla="*/ 115409 w 3077937"/>
              <a:gd name="connsiteY4" fmla="*/ 668391 h 2568990"/>
              <a:gd name="connsiteX0" fmla="*/ 115409 w 3077937"/>
              <a:gd name="connsiteY0" fmla="*/ 668391 h 2693277"/>
              <a:gd name="connsiteX1" fmla="*/ 3077937 w 3077937"/>
              <a:gd name="connsiteY1" fmla="*/ 0 h 2693277"/>
              <a:gd name="connsiteX2" fmla="*/ 2916856 w 3077937"/>
              <a:gd name="connsiteY2" fmla="*/ 2693277 h 2693277"/>
              <a:gd name="connsiteX3" fmla="*/ 0 w 3077937"/>
              <a:gd name="connsiteY3" fmla="*/ 2568990 h 2693277"/>
              <a:gd name="connsiteX4" fmla="*/ 115409 w 3077937"/>
              <a:gd name="connsiteY4" fmla="*/ 668391 h 2693277"/>
              <a:gd name="connsiteX0" fmla="*/ 0 w 2962528"/>
              <a:gd name="connsiteY0" fmla="*/ 668391 h 2693277"/>
              <a:gd name="connsiteX1" fmla="*/ 2962528 w 2962528"/>
              <a:gd name="connsiteY1" fmla="*/ 0 h 2693277"/>
              <a:gd name="connsiteX2" fmla="*/ 2801447 w 2962528"/>
              <a:gd name="connsiteY2" fmla="*/ 2693277 h 2693277"/>
              <a:gd name="connsiteX3" fmla="*/ 331631 w 2962528"/>
              <a:gd name="connsiteY3" fmla="*/ 2289590 h 2693277"/>
              <a:gd name="connsiteX4" fmla="*/ 0 w 2962528"/>
              <a:gd name="connsiteY4" fmla="*/ 668391 h 2693277"/>
              <a:gd name="connsiteX0" fmla="*/ 120489 w 3083017"/>
              <a:gd name="connsiteY0" fmla="*/ 668391 h 2693277"/>
              <a:gd name="connsiteX1" fmla="*/ 3083017 w 3083017"/>
              <a:gd name="connsiteY1" fmla="*/ 0 h 2693277"/>
              <a:gd name="connsiteX2" fmla="*/ 2921936 w 3083017"/>
              <a:gd name="connsiteY2" fmla="*/ 2693277 h 2693277"/>
              <a:gd name="connsiteX3" fmla="*/ 0 w 3083017"/>
              <a:gd name="connsiteY3" fmla="*/ 2574070 h 2693277"/>
              <a:gd name="connsiteX4" fmla="*/ 120489 w 3083017"/>
              <a:gd name="connsiteY4" fmla="*/ 668391 h 2693277"/>
              <a:gd name="connsiteX0" fmla="*/ 262729 w 3083017"/>
              <a:gd name="connsiteY0" fmla="*/ 841111 h 2693277"/>
              <a:gd name="connsiteX1" fmla="*/ 3083017 w 3083017"/>
              <a:gd name="connsiteY1" fmla="*/ 0 h 2693277"/>
              <a:gd name="connsiteX2" fmla="*/ 2921936 w 3083017"/>
              <a:gd name="connsiteY2" fmla="*/ 2693277 h 2693277"/>
              <a:gd name="connsiteX3" fmla="*/ 0 w 3083017"/>
              <a:gd name="connsiteY3" fmla="*/ 2574070 h 2693277"/>
              <a:gd name="connsiteX4" fmla="*/ 262729 w 3083017"/>
              <a:gd name="connsiteY4" fmla="*/ 841111 h 2693277"/>
              <a:gd name="connsiteX0" fmla="*/ 105249 w 3083017"/>
              <a:gd name="connsiteY0" fmla="*/ 709031 h 2693277"/>
              <a:gd name="connsiteX1" fmla="*/ 3083017 w 3083017"/>
              <a:gd name="connsiteY1" fmla="*/ 0 h 2693277"/>
              <a:gd name="connsiteX2" fmla="*/ 2921936 w 3083017"/>
              <a:gd name="connsiteY2" fmla="*/ 2693277 h 2693277"/>
              <a:gd name="connsiteX3" fmla="*/ 0 w 3083017"/>
              <a:gd name="connsiteY3" fmla="*/ 2574070 h 2693277"/>
              <a:gd name="connsiteX4" fmla="*/ 105249 w 3083017"/>
              <a:gd name="connsiteY4" fmla="*/ 709031 h 2693277"/>
              <a:gd name="connsiteX0" fmla="*/ 97710 w 3083017"/>
              <a:gd name="connsiteY0" fmla="*/ 691559 h 2693277"/>
              <a:gd name="connsiteX1" fmla="*/ 3083017 w 3083017"/>
              <a:gd name="connsiteY1" fmla="*/ 0 h 2693277"/>
              <a:gd name="connsiteX2" fmla="*/ 2921936 w 3083017"/>
              <a:gd name="connsiteY2" fmla="*/ 2693277 h 2693277"/>
              <a:gd name="connsiteX3" fmla="*/ 0 w 3083017"/>
              <a:gd name="connsiteY3" fmla="*/ 2574070 h 2693277"/>
              <a:gd name="connsiteX4" fmla="*/ 97710 w 3083017"/>
              <a:gd name="connsiteY4" fmla="*/ 691559 h 2693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83017" h="2693277">
                <a:moveTo>
                  <a:pt x="97710" y="691559"/>
                </a:moveTo>
                <a:lnTo>
                  <a:pt x="3083017" y="0"/>
                </a:lnTo>
                <a:lnTo>
                  <a:pt x="2921936" y="2693277"/>
                </a:lnTo>
                <a:lnTo>
                  <a:pt x="0" y="2574070"/>
                </a:lnTo>
                <a:lnTo>
                  <a:pt x="97710" y="6915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7D21F174-8916-4585-BFC0-6484AE81EEC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6455743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09740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9">
            <a:extLst>
              <a:ext uri="{FF2B5EF4-FFF2-40B4-BE49-F238E27FC236}">
                <a16:creationId xmlns:a16="http://schemas.microsoft.com/office/drawing/2014/main" id="{B5EC7ADC-67F9-4D30-A972-0F2B88D0792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24276" y="1714872"/>
            <a:ext cx="3570781" cy="43142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0" tIns="1080000"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180D3340-5DD9-49E8-A07D-B011C94832E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9649280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48309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96040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24463927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31367658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47202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06671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8993242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5B645F56-C047-4B2A-8D39-376A60FB6DBF}"/>
              </a:ext>
            </a:extLst>
          </p:cNvPr>
          <p:cNvSpPr>
            <a:spLocks/>
          </p:cNvSpPr>
          <p:nvPr userDrawn="1"/>
        </p:nvSpPr>
        <p:spPr bwMode="auto">
          <a:xfrm>
            <a:off x="0" y="5745389"/>
            <a:ext cx="6085418" cy="1121663"/>
          </a:xfrm>
          <a:custGeom>
            <a:avLst/>
            <a:gdLst>
              <a:gd name="connsiteX0" fmla="*/ 1649375 w 8882887"/>
              <a:gd name="connsiteY0" fmla="*/ 0 h 1682495"/>
              <a:gd name="connsiteX1" fmla="*/ 1652414 w 8882887"/>
              <a:gd name="connsiteY1" fmla="*/ 369665 h 1682495"/>
              <a:gd name="connsiteX2" fmla="*/ 1710174 w 8882887"/>
              <a:gd name="connsiteY2" fmla="*/ 489644 h 1682495"/>
              <a:gd name="connsiteX3" fmla="*/ 1713215 w 8882887"/>
              <a:gd name="connsiteY3" fmla="*/ 489644 h 1682495"/>
              <a:gd name="connsiteX4" fmla="*/ 1734495 w 8882887"/>
              <a:gd name="connsiteY4" fmla="*/ 489644 h 1682495"/>
              <a:gd name="connsiteX5" fmla="*/ 1734495 w 8882887"/>
              <a:gd name="connsiteY5" fmla="*/ 525312 h 1682495"/>
              <a:gd name="connsiteX6" fmla="*/ 1735256 w 8882887"/>
              <a:gd name="connsiteY6" fmla="*/ 526529 h 1682495"/>
              <a:gd name="connsiteX7" fmla="*/ 1740575 w 8882887"/>
              <a:gd name="connsiteY7" fmla="*/ 535041 h 1682495"/>
              <a:gd name="connsiteX8" fmla="*/ 1740575 w 8882887"/>
              <a:gd name="connsiteY8" fmla="*/ 706902 h 1682495"/>
              <a:gd name="connsiteX9" fmla="*/ 1743995 w 8882887"/>
              <a:gd name="connsiteY9" fmla="*/ 706902 h 1682495"/>
              <a:gd name="connsiteX10" fmla="*/ 1767936 w 8882887"/>
              <a:gd name="connsiteY10" fmla="*/ 706902 h 1682495"/>
              <a:gd name="connsiteX11" fmla="*/ 1767936 w 8882887"/>
              <a:gd name="connsiteY11" fmla="*/ 917675 h 1682495"/>
              <a:gd name="connsiteX12" fmla="*/ 1770216 w 8882887"/>
              <a:gd name="connsiteY12" fmla="*/ 917270 h 1682495"/>
              <a:gd name="connsiteX13" fmla="*/ 1786176 w 8882887"/>
              <a:gd name="connsiteY13" fmla="*/ 914433 h 1682495"/>
              <a:gd name="connsiteX14" fmla="*/ 1783136 w 8882887"/>
              <a:gd name="connsiteY14" fmla="*/ 1047381 h 1682495"/>
              <a:gd name="connsiteX15" fmla="*/ 1785416 w 8882887"/>
              <a:gd name="connsiteY15" fmla="*/ 1047788 h 1682495"/>
              <a:gd name="connsiteX16" fmla="*/ 1801376 w 8882887"/>
              <a:gd name="connsiteY16" fmla="*/ 1050624 h 1682495"/>
              <a:gd name="connsiteX17" fmla="*/ 1801755 w 8882887"/>
              <a:gd name="connsiteY17" fmla="*/ 1051841 h 1682495"/>
              <a:gd name="connsiteX18" fmla="*/ 1804416 w 8882887"/>
              <a:gd name="connsiteY18" fmla="*/ 1060353 h 1682495"/>
              <a:gd name="connsiteX19" fmla="*/ 1805556 w 8882887"/>
              <a:gd name="connsiteY19" fmla="*/ 1056705 h 1682495"/>
              <a:gd name="connsiteX20" fmla="*/ 1813536 w 8882887"/>
              <a:gd name="connsiteY20" fmla="*/ 1031169 h 1682495"/>
              <a:gd name="connsiteX21" fmla="*/ 1816196 w 8882887"/>
              <a:gd name="connsiteY21" fmla="*/ 1031169 h 1682495"/>
              <a:gd name="connsiteX22" fmla="*/ 1834817 w 8882887"/>
              <a:gd name="connsiteY22" fmla="*/ 1031169 h 1682495"/>
              <a:gd name="connsiteX23" fmla="*/ 1834817 w 8882887"/>
              <a:gd name="connsiteY23" fmla="*/ 1079808 h 1682495"/>
              <a:gd name="connsiteX24" fmla="*/ 1836336 w 8882887"/>
              <a:gd name="connsiteY24" fmla="*/ 1080620 h 1682495"/>
              <a:gd name="connsiteX25" fmla="*/ 1846977 w 8882887"/>
              <a:gd name="connsiteY25" fmla="*/ 1086294 h 1682495"/>
              <a:gd name="connsiteX26" fmla="*/ 1846977 w 8882887"/>
              <a:gd name="connsiteY26" fmla="*/ 1088321 h 1682495"/>
              <a:gd name="connsiteX27" fmla="*/ 1846977 w 8882887"/>
              <a:gd name="connsiteY27" fmla="*/ 1102508 h 1682495"/>
              <a:gd name="connsiteX28" fmla="*/ 1913858 w 8882887"/>
              <a:gd name="connsiteY28" fmla="*/ 1102508 h 1682495"/>
              <a:gd name="connsiteX29" fmla="*/ 1913858 w 8882887"/>
              <a:gd name="connsiteY29" fmla="*/ 1104129 h 1682495"/>
              <a:gd name="connsiteX30" fmla="*/ 1913858 w 8882887"/>
              <a:gd name="connsiteY30" fmla="*/ 1115478 h 1682495"/>
              <a:gd name="connsiteX31" fmla="*/ 1916897 w 8882887"/>
              <a:gd name="connsiteY31" fmla="*/ 1115478 h 1682495"/>
              <a:gd name="connsiteX32" fmla="*/ 1938177 w 8882887"/>
              <a:gd name="connsiteY32" fmla="*/ 1115478 h 1682495"/>
              <a:gd name="connsiteX33" fmla="*/ 1938177 w 8882887"/>
              <a:gd name="connsiteY33" fmla="*/ 1070081 h 1682495"/>
              <a:gd name="connsiteX34" fmla="*/ 2005058 w 8882887"/>
              <a:gd name="connsiteY34" fmla="*/ 1070081 h 1682495"/>
              <a:gd name="connsiteX35" fmla="*/ 2005058 w 8882887"/>
              <a:gd name="connsiteY35" fmla="*/ 1068054 h 1682495"/>
              <a:gd name="connsiteX36" fmla="*/ 2005058 w 8882887"/>
              <a:gd name="connsiteY36" fmla="*/ 1053867 h 1682495"/>
              <a:gd name="connsiteX37" fmla="*/ 2006579 w 8882887"/>
              <a:gd name="connsiteY37" fmla="*/ 1053867 h 1682495"/>
              <a:gd name="connsiteX38" fmla="*/ 2017218 w 8882887"/>
              <a:gd name="connsiteY38" fmla="*/ 1053867 h 1682495"/>
              <a:gd name="connsiteX39" fmla="*/ 2017218 w 8882887"/>
              <a:gd name="connsiteY39" fmla="*/ 1051031 h 1682495"/>
              <a:gd name="connsiteX40" fmla="*/ 2017218 w 8882887"/>
              <a:gd name="connsiteY40" fmla="*/ 1031169 h 1682495"/>
              <a:gd name="connsiteX41" fmla="*/ 2018358 w 8882887"/>
              <a:gd name="connsiteY41" fmla="*/ 1031169 h 1682495"/>
              <a:gd name="connsiteX42" fmla="*/ 2026338 w 8882887"/>
              <a:gd name="connsiteY42" fmla="*/ 1031169 h 1682495"/>
              <a:gd name="connsiteX43" fmla="*/ 2026338 w 8882887"/>
              <a:gd name="connsiteY43" fmla="*/ 1029548 h 1682495"/>
              <a:gd name="connsiteX44" fmla="*/ 2026338 w 8882887"/>
              <a:gd name="connsiteY44" fmla="*/ 1018197 h 1682495"/>
              <a:gd name="connsiteX45" fmla="*/ 2029379 w 8882887"/>
              <a:gd name="connsiteY45" fmla="*/ 1018197 h 1682495"/>
              <a:gd name="connsiteX46" fmla="*/ 2050659 w 8882887"/>
              <a:gd name="connsiteY46" fmla="*/ 1018197 h 1682495"/>
              <a:gd name="connsiteX47" fmla="*/ 2050659 w 8882887"/>
              <a:gd name="connsiteY47" fmla="*/ 1019819 h 1682495"/>
              <a:gd name="connsiteX48" fmla="*/ 2050659 w 8882887"/>
              <a:gd name="connsiteY48" fmla="*/ 1031169 h 1682495"/>
              <a:gd name="connsiteX49" fmla="*/ 2084099 w 8882887"/>
              <a:gd name="connsiteY49" fmla="*/ 1031169 h 1682495"/>
              <a:gd name="connsiteX50" fmla="*/ 2084099 w 8882887"/>
              <a:gd name="connsiteY50" fmla="*/ 1028331 h 1682495"/>
              <a:gd name="connsiteX51" fmla="*/ 2084099 w 8882887"/>
              <a:gd name="connsiteY51" fmla="*/ 1008470 h 1682495"/>
              <a:gd name="connsiteX52" fmla="*/ 2086760 w 8882887"/>
              <a:gd name="connsiteY52" fmla="*/ 1008470 h 1682495"/>
              <a:gd name="connsiteX53" fmla="*/ 2105379 w 8882887"/>
              <a:gd name="connsiteY53" fmla="*/ 1008470 h 1682495"/>
              <a:gd name="connsiteX54" fmla="*/ 2105379 w 8882887"/>
              <a:gd name="connsiteY54" fmla="*/ 1044140 h 1682495"/>
              <a:gd name="connsiteX55" fmla="*/ 2106900 w 8882887"/>
              <a:gd name="connsiteY55" fmla="*/ 1044140 h 1682495"/>
              <a:gd name="connsiteX56" fmla="*/ 2117540 w 8882887"/>
              <a:gd name="connsiteY56" fmla="*/ 1044140 h 1682495"/>
              <a:gd name="connsiteX57" fmla="*/ 2117540 w 8882887"/>
              <a:gd name="connsiteY57" fmla="*/ 1042518 h 1682495"/>
              <a:gd name="connsiteX58" fmla="*/ 2117540 w 8882887"/>
              <a:gd name="connsiteY58" fmla="*/ 1031169 h 1682495"/>
              <a:gd name="connsiteX59" fmla="*/ 2120199 w 8882887"/>
              <a:gd name="connsiteY59" fmla="*/ 1031169 h 1682495"/>
              <a:gd name="connsiteX60" fmla="*/ 2138820 w 8882887"/>
              <a:gd name="connsiteY60" fmla="*/ 1031169 h 1682495"/>
              <a:gd name="connsiteX61" fmla="*/ 2138820 w 8882887"/>
              <a:gd name="connsiteY61" fmla="*/ 1070081 h 1682495"/>
              <a:gd name="connsiteX62" fmla="*/ 2141861 w 8882887"/>
              <a:gd name="connsiteY62" fmla="*/ 1070081 h 1682495"/>
              <a:gd name="connsiteX63" fmla="*/ 2163140 w 8882887"/>
              <a:gd name="connsiteY63" fmla="*/ 1070081 h 1682495"/>
              <a:gd name="connsiteX64" fmla="*/ 2163140 w 8882887"/>
              <a:gd name="connsiteY64" fmla="*/ 1072512 h 1682495"/>
              <a:gd name="connsiteX65" fmla="*/ 2163140 w 8882887"/>
              <a:gd name="connsiteY65" fmla="*/ 1089537 h 1682495"/>
              <a:gd name="connsiteX66" fmla="*/ 2164280 w 8882887"/>
              <a:gd name="connsiteY66" fmla="*/ 1089537 h 1682495"/>
              <a:gd name="connsiteX67" fmla="*/ 2172261 w 8882887"/>
              <a:gd name="connsiteY67" fmla="*/ 1089537 h 1682495"/>
              <a:gd name="connsiteX68" fmla="*/ 2172261 w 8882887"/>
              <a:gd name="connsiteY68" fmla="*/ 1088321 h 1682495"/>
              <a:gd name="connsiteX69" fmla="*/ 2172261 w 8882887"/>
              <a:gd name="connsiteY69" fmla="*/ 1079808 h 1682495"/>
              <a:gd name="connsiteX70" fmla="*/ 2217861 w 8882887"/>
              <a:gd name="connsiteY70" fmla="*/ 1079808 h 1682495"/>
              <a:gd name="connsiteX71" fmla="*/ 2217861 w 8882887"/>
              <a:gd name="connsiteY71" fmla="*/ 1115478 h 1682495"/>
              <a:gd name="connsiteX72" fmla="*/ 2219381 w 8882887"/>
              <a:gd name="connsiteY72" fmla="*/ 1115478 h 1682495"/>
              <a:gd name="connsiteX73" fmla="*/ 2230022 w 8882887"/>
              <a:gd name="connsiteY73" fmla="*/ 1115478 h 1682495"/>
              <a:gd name="connsiteX74" fmla="*/ 2230022 w 8882887"/>
              <a:gd name="connsiteY74" fmla="*/ 1117100 h 1682495"/>
              <a:gd name="connsiteX75" fmla="*/ 2230022 w 8882887"/>
              <a:gd name="connsiteY75" fmla="*/ 1128449 h 1682495"/>
              <a:gd name="connsiteX76" fmla="*/ 2231162 w 8882887"/>
              <a:gd name="connsiteY76" fmla="*/ 1128449 h 1682495"/>
              <a:gd name="connsiteX77" fmla="*/ 2239142 w 8882887"/>
              <a:gd name="connsiteY77" fmla="*/ 1128449 h 1682495"/>
              <a:gd name="connsiteX78" fmla="*/ 2239142 w 8882887"/>
              <a:gd name="connsiteY78" fmla="*/ 1125206 h 1682495"/>
              <a:gd name="connsiteX79" fmla="*/ 2239142 w 8882887"/>
              <a:gd name="connsiteY79" fmla="*/ 1102508 h 1682495"/>
              <a:gd name="connsiteX80" fmla="*/ 2240661 w 8882887"/>
              <a:gd name="connsiteY80" fmla="*/ 1102508 h 1682495"/>
              <a:gd name="connsiteX81" fmla="*/ 2251302 w 8882887"/>
              <a:gd name="connsiteY81" fmla="*/ 1102508 h 1682495"/>
              <a:gd name="connsiteX82" fmla="*/ 2251302 w 8882887"/>
              <a:gd name="connsiteY82" fmla="*/ 1104129 h 1682495"/>
              <a:gd name="connsiteX83" fmla="*/ 2251302 w 8882887"/>
              <a:gd name="connsiteY83" fmla="*/ 1115478 h 1682495"/>
              <a:gd name="connsiteX84" fmla="*/ 2259282 w 8882887"/>
              <a:gd name="connsiteY84" fmla="*/ 1112489 h 1682495"/>
              <a:gd name="connsiteX85" fmla="*/ 2260422 w 8882887"/>
              <a:gd name="connsiteY85" fmla="*/ 1111019 h 1682495"/>
              <a:gd name="connsiteX86" fmla="*/ 2260422 w 8882887"/>
              <a:gd name="connsiteY86" fmla="*/ 1102508 h 1682495"/>
              <a:gd name="connsiteX87" fmla="*/ 2318183 w 8882887"/>
              <a:gd name="connsiteY87" fmla="*/ 1102508 h 1682495"/>
              <a:gd name="connsiteX88" fmla="*/ 2318183 w 8882887"/>
              <a:gd name="connsiteY88" fmla="*/ 1138176 h 1682495"/>
              <a:gd name="connsiteX89" fmla="*/ 2321222 w 8882887"/>
              <a:gd name="connsiteY89" fmla="*/ 1138176 h 1682495"/>
              <a:gd name="connsiteX90" fmla="*/ 2342502 w 8882887"/>
              <a:gd name="connsiteY90" fmla="*/ 1138176 h 1682495"/>
              <a:gd name="connsiteX91" fmla="*/ 2342502 w 8882887"/>
              <a:gd name="connsiteY91" fmla="*/ 1139798 h 1682495"/>
              <a:gd name="connsiteX92" fmla="*/ 2342502 w 8882887"/>
              <a:gd name="connsiteY92" fmla="*/ 1151147 h 1682495"/>
              <a:gd name="connsiteX93" fmla="*/ 2345163 w 8882887"/>
              <a:gd name="connsiteY93" fmla="*/ 1151147 h 1682495"/>
              <a:gd name="connsiteX94" fmla="*/ 2363783 w 8882887"/>
              <a:gd name="connsiteY94" fmla="*/ 1151147 h 1682495"/>
              <a:gd name="connsiteX95" fmla="*/ 2363783 w 8882887"/>
              <a:gd name="connsiteY95" fmla="*/ 1115478 h 1682495"/>
              <a:gd name="connsiteX96" fmla="*/ 2365302 w 8882887"/>
              <a:gd name="connsiteY96" fmla="*/ 1115478 h 1682495"/>
              <a:gd name="connsiteX97" fmla="*/ 2375943 w 8882887"/>
              <a:gd name="connsiteY97" fmla="*/ 1115478 h 1682495"/>
              <a:gd name="connsiteX98" fmla="*/ 2375943 w 8882887"/>
              <a:gd name="connsiteY98" fmla="*/ 1066838 h 1682495"/>
              <a:gd name="connsiteX99" fmla="*/ 2377463 w 8882887"/>
              <a:gd name="connsiteY99" fmla="*/ 1066838 h 1682495"/>
              <a:gd name="connsiteX100" fmla="*/ 2388104 w 8882887"/>
              <a:gd name="connsiteY100" fmla="*/ 1066838 h 1682495"/>
              <a:gd name="connsiteX101" fmla="*/ 2388104 w 8882887"/>
              <a:gd name="connsiteY101" fmla="*/ 1064001 h 1682495"/>
              <a:gd name="connsiteX102" fmla="*/ 2388104 w 8882887"/>
              <a:gd name="connsiteY102" fmla="*/ 1044140 h 1682495"/>
              <a:gd name="connsiteX103" fmla="*/ 2386203 w 8882887"/>
              <a:gd name="connsiteY103" fmla="*/ 1041707 h 1682495"/>
              <a:gd name="connsiteX104" fmla="*/ 2394183 w 8882887"/>
              <a:gd name="connsiteY104" fmla="*/ 1024683 h 1682495"/>
              <a:gd name="connsiteX105" fmla="*/ 2406344 w 8882887"/>
              <a:gd name="connsiteY105" fmla="*/ 1066838 h 1682495"/>
              <a:gd name="connsiteX106" fmla="*/ 2407484 w 8882887"/>
              <a:gd name="connsiteY106" fmla="*/ 1066838 h 1682495"/>
              <a:gd name="connsiteX107" fmla="*/ 2415464 w 8882887"/>
              <a:gd name="connsiteY107" fmla="*/ 1066838 h 1682495"/>
              <a:gd name="connsiteX108" fmla="*/ 2415464 w 8882887"/>
              <a:gd name="connsiteY108" fmla="*/ 907947 h 1682495"/>
              <a:gd name="connsiteX109" fmla="*/ 2417744 w 8882887"/>
              <a:gd name="connsiteY109" fmla="*/ 907947 h 1682495"/>
              <a:gd name="connsiteX110" fmla="*/ 2433704 w 8882887"/>
              <a:gd name="connsiteY110" fmla="*/ 907947 h 1682495"/>
              <a:gd name="connsiteX111" fmla="*/ 2433704 w 8882887"/>
              <a:gd name="connsiteY111" fmla="*/ 836609 h 1682495"/>
              <a:gd name="connsiteX112" fmla="*/ 2473224 w 8882887"/>
              <a:gd name="connsiteY112" fmla="*/ 836609 h 1682495"/>
              <a:gd name="connsiteX113" fmla="*/ 2473224 w 8882887"/>
              <a:gd name="connsiteY113" fmla="*/ 804182 h 1682495"/>
              <a:gd name="connsiteX114" fmla="*/ 2524905 w 8882887"/>
              <a:gd name="connsiteY114" fmla="*/ 804182 h 1682495"/>
              <a:gd name="connsiteX115" fmla="*/ 2524905 w 8882887"/>
              <a:gd name="connsiteY115" fmla="*/ 807830 h 1682495"/>
              <a:gd name="connsiteX116" fmla="*/ 2524905 w 8882887"/>
              <a:gd name="connsiteY116" fmla="*/ 833366 h 1682495"/>
              <a:gd name="connsiteX117" fmla="*/ 2528325 w 8882887"/>
              <a:gd name="connsiteY117" fmla="*/ 833366 h 1682495"/>
              <a:gd name="connsiteX118" fmla="*/ 2552265 w 8882887"/>
              <a:gd name="connsiteY118" fmla="*/ 833366 h 1682495"/>
              <a:gd name="connsiteX119" fmla="*/ 2552265 w 8882887"/>
              <a:gd name="connsiteY119" fmla="*/ 904704 h 1682495"/>
              <a:gd name="connsiteX120" fmla="*/ 2553785 w 8882887"/>
              <a:gd name="connsiteY120" fmla="*/ 904704 h 1682495"/>
              <a:gd name="connsiteX121" fmla="*/ 2564426 w 8882887"/>
              <a:gd name="connsiteY121" fmla="*/ 904704 h 1682495"/>
              <a:gd name="connsiteX122" fmla="*/ 2585706 w 8882887"/>
              <a:gd name="connsiteY122" fmla="*/ 911190 h 1682495"/>
              <a:gd name="connsiteX123" fmla="*/ 2585706 w 8882887"/>
              <a:gd name="connsiteY123" fmla="*/ 969558 h 1682495"/>
              <a:gd name="connsiteX124" fmla="*/ 2587226 w 8882887"/>
              <a:gd name="connsiteY124" fmla="*/ 969558 h 1682495"/>
              <a:gd name="connsiteX125" fmla="*/ 2597865 w 8882887"/>
              <a:gd name="connsiteY125" fmla="*/ 969558 h 1682495"/>
              <a:gd name="connsiteX126" fmla="*/ 2597865 w 8882887"/>
              <a:gd name="connsiteY126" fmla="*/ 971990 h 1682495"/>
              <a:gd name="connsiteX127" fmla="*/ 2597865 w 8882887"/>
              <a:gd name="connsiteY127" fmla="*/ 989013 h 1682495"/>
              <a:gd name="connsiteX128" fmla="*/ 2600906 w 8882887"/>
              <a:gd name="connsiteY128" fmla="*/ 989013 h 1682495"/>
              <a:gd name="connsiteX129" fmla="*/ 2622186 w 8882887"/>
              <a:gd name="connsiteY129" fmla="*/ 989013 h 1682495"/>
              <a:gd name="connsiteX130" fmla="*/ 2631306 w 8882887"/>
              <a:gd name="connsiteY130" fmla="*/ 998742 h 1682495"/>
              <a:gd name="connsiteX131" fmla="*/ 2631306 w 8882887"/>
              <a:gd name="connsiteY131" fmla="*/ 1031169 h 1682495"/>
              <a:gd name="connsiteX132" fmla="*/ 2634726 w 8882887"/>
              <a:gd name="connsiteY132" fmla="*/ 1031169 h 1682495"/>
              <a:gd name="connsiteX133" fmla="*/ 2658666 w 8882887"/>
              <a:gd name="connsiteY133" fmla="*/ 1031169 h 1682495"/>
              <a:gd name="connsiteX134" fmla="*/ 2658666 w 8882887"/>
              <a:gd name="connsiteY134" fmla="*/ 1032789 h 1682495"/>
              <a:gd name="connsiteX135" fmla="*/ 2658666 w 8882887"/>
              <a:gd name="connsiteY135" fmla="*/ 1044140 h 1682495"/>
              <a:gd name="connsiteX136" fmla="*/ 2660567 w 8882887"/>
              <a:gd name="connsiteY136" fmla="*/ 1044140 h 1682495"/>
              <a:gd name="connsiteX137" fmla="*/ 2673867 w 8882887"/>
              <a:gd name="connsiteY137" fmla="*/ 1044140 h 1682495"/>
              <a:gd name="connsiteX138" fmla="*/ 2673867 w 8882887"/>
              <a:gd name="connsiteY138" fmla="*/ 1047381 h 1682495"/>
              <a:gd name="connsiteX139" fmla="*/ 2673867 w 8882887"/>
              <a:gd name="connsiteY139" fmla="*/ 1070081 h 1682495"/>
              <a:gd name="connsiteX140" fmla="*/ 2679947 w 8882887"/>
              <a:gd name="connsiteY140" fmla="*/ 1067243 h 1682495"/>
              <a:gd name="connsiteX141" fmla="*/ 2679947 w 8882887"/>
              <a:gd name="connsiteY141" fmla="*/ 1047381 h 1682495"/>
              <a:gd name="connsiteX142" fmla="*/ 2681466 w 8882887"/>
              <a:gd name="connsiteY142" fmla="*/ 1047381 h 1682495"/>
              <a:gd name="connsiteX143" fmla="*/ 2692107 w 8882887"/>
              <a:gd name="connsiteY143" fmla="*/ 1047381 h 1682495"/>
              <a:gd name="connsiteX144" fmla="*/ 2692107 w 8882887"/>
              <a:gd name="connsiteY144" fmla="*/ 1049814 h 1682495"/>
              <a:gd name="connsiteX145" fmla="*/ 2692107 w 8882887"/>
              <a:gd name="connsiteY145" fmla="*/ 1066838 h 1682495"/>
              <a:gd name="connsiteX146" fmla="*/ 2693247 w 8882887"/>
              <a:gd name="connsiteY146" fmla="*/ 1066838 h 1682495"/>
              <a:gd name="connsiteX147" fmla="*/ 2701227 w 8882887"/>
              <a:gd name="connsiteY147" fmla="*/ 1066838 h 1682495"/>
              <a:gd name="connsiteX148" fmla="*/ 2774187 w 8882887"/>
              <a:gd name="connsiteY148" fmla="*/ 1060353 h 1682495"/>
              <a:gd name="connsiteX149" fmla="*/ 2774187 w 8882887"/>
              <a:gd name="connsiteY149" fmla="*/ 1062380 h 1682495"/>
              <a:gd name="connsiteX150" fmla="*/ 2774187 w 8882887"/>
              <a:gd name="connsiteY150" fmla="*/ 1076565 h 1682495"/>
              <a:gd name="connsiteX151" fmla="*/ 2775327 w 8882887"/>
              <a:gd name="connsiteY151" fmla="*/ 1076565 h 1682495"/>
              <a:gd name="connsiteX152" fmla="*/ 2783309 w 8882887"/>
              <a:gd name="connsiteY152" fmla="*/ 1076565 h 1682495"/>
              <a:gd name="connsiteX153" fmla="*/ 2783309 w 8882887"/>
              <a:gd name="connsiteY153" fmla="*/ 1079808 h 1682495"/>
              <a:gd name="connsiteX154" fmla="*/ 2783309 w 8882887"/>
              <a:gd name="connsiteY154" fmla="*/ 1102508 h 1682495"/>
              <a:gd name="connsiteX155" fmla="*/ 2786348 w 8882887"/>
              <a:gd name="connsiteY155" fmla="*/ 1100481 h 1682495"/>
              <a:gd name="connsiteX156" fmla="*/ 2807628 w 8882887"/>
              <a:gd name="connsiteY156" fmla="*/ 1086294 h 1682495"/>
              <a:gd name="connsiteX157" fmla="*/ 2816748 w 8882887"/>
              <a:gd name="connsiteY157" fmla="*/ 1024683 h 1682495"/>
              <a:gd name="connsiteX158" fmla="*/ 2817888 w 8882887"/>
              <a:gd name="connsiteY158" fmla="*/ 1024278 h 1682495"/>
              <a:gd name="connsiteX159" fmla="*/ 2825868 w 8882887"/>
              <a:gd name="connsiteY159" fmla="*/ 1021440 h 1682495"/>
              <a:gd name="connsiteX160" fmla="*/ 2828909 w 8882887"/>
              <a:gd name="connsiteY160" fmla="*/ 917675 h 1682495"/>
              <a:gd name="connsiteX161" fmla="*/ 2831949 w 8882887"/>
              <a:gd name="connsiteY161" fmla="*/ 1021440 h 1682495"/>
              <a:gd name="connsiteX162" fmla="*/ 2833089 w 8882887"/>
              <a:gd name="connsiteY162" fmla="*/ 1021845 h 1682495"/>
              <a:gd name="connsiteX163" fmla="*/ 2841069 w 8882887"/>
              <a:gd name="connsiteY163" fmla="*/ 1024683 h 1682495"/>
              <a:gd name="connsiteX164" fmla="*/ 2841069 w 8882887"/>
              <a:gd name="connsiteY164" fmla="*/ 894977 h 1682495"/>
              <a:gd name="connsiteX165" fmla="*/ 2847149 w 8882887"/>
              <a:gd name="connsiteY165" fmla="*/ 846336 h 1682495"/>
              <a:gd name="connsiteX166" fmla="*/ 2904909 w 8882887"/>
              <a:gd name="connsiteY166" fmla="*/ 846336 h 1682495"/>
              <a:gd name="connsiteX167" fmla="*/ 2904909 w 8882887"/>
              <a:gd name="connsiteY167" fmla="*/ 894977 h 1682495"/>
              <a:gd name="connsiteX168" fmla="*/ 2906049 w 8882887"/>
              <a:gd name="connsiteY168" fmla="*/ 894977 h 1682495"/>
              <a:gd name="connsiteX169" fmla="*/ 2914029 w 8882887"/>
              <a:gd name="connsiteY169" fmla="*/ 894977 h 1682495"/>
              <a:gd name="connsiteX170" fmla="*/ 2914029 w 8882887"/>
              <a:gd name="connsiteY170" fmla="*/ 771755 h 1682495"/>
              <a:gd name="connsiteX171" fmla="*/ 2916690 w 8882887"/>
              <a:gd name="connsiteY171" fmla="*/ 771755 h 1682495"/>
              <a:gd name="connsiteX172" fmla="*/ 2935310 w 8882887"/>
              <a:gd name="connsiteY172" fmla="*/ 771755 h 1682495"/>
              <a:gd name="connsiteX173" fmla="*/ 2935310 w 8882887"/>
              <a:gd name="connsiteY173" fmla="*/ 768918 h 1682495"/>
              <a:gd name="connsiteX174" fmla="*/ 2935310 w 8882887"/>
              <a:gd name="connsiteY174" fmla="*/ 749057 h 1682495"/>
              <a:gd name="connsiteX175" fmla="*/ 2968751 w 8882887"/>
              <a:gd name="connsiteY175" fmla="*/ 749057 h 1682495"/>
              <a:gd name="connsiteX176" fmla="*/ 2968751 w 8882887"/>
              <a:gd name="connsiteY176" fmla="*/ 747435 h 1682495"/>
              <a:gd name="connsiteX177" fmla="*/ 2968751 w 8882887"/>
              <a:gd name="connsiteY177" fmla="*/ 736086 h 1682495"/>
              <a:gd name="connsiteX178" fmla="*/ 2971410 w 8882887"/>
              <a:gd name="connsiteY178" fmla="*/ 736086 h 1682495"/>
              <a:gd name="connsiteX179" fmla="*/ 2990031 w 8882887"/>
              <a:gd name="connsiteY179" fmla="*/ 736086 h 1682495"/>
              <a:gd name="connsiteX180" fmla="*/ 2990031 w 8882887"/>
              <a:gd name="connsiteY180" fmla="*/ 737708 h 1682495"/>
              <a:gd name="connsiteX181" fmla="*/ 2990031 w 8882887"/>
              <a:gd name="connsiteY181" fmla="*/ 749057 h 1682495"/>
              <a:gd name="connsiteX182" fmla="*/ 2991171 w 8882887"/>
              <a:gd name="connsiteY182" fmla="*/ 749057 h 1682495"/>
              <a:gd name="connsiteX183" fmla="*/ 2999151 w 8882887"/>
              <a:gd name="connsiteY183" fmla="*/ 749057 h 1682495"/>
              <a:gd name="connsiteX184" fmla="*/ 3014351 w 8882887"/>
              <a:gd name="connsiteY184" fmla="*/ 742571 h 1682495"/>
              <a:gd name="connsiteX185" fmla="*/ 3020430 w 8882887"/>
              <a:gd name="connsiteY185" fmla="*/ 747435 h 1682495"/>
              <a:gd name="connsiteX186" fmla="*/ 3020430 w 8882887"/>
              <a:gd name="connsiteY186" fmla="*/ 736086 h 1682495"/>
              <a:gd name="connsiteX187" fmla="*/ 3023850 w 8882887"/>
              <a:gd name="connsiteY187" fmla="*/ 736086 h 1682495"/>
              <a:gd name="connsiteX188" fmla="*/ 3047792 w 8882887"/>
              <a:gd name="connsiteY188" fmla="*/ 736086 h 1682495"/>
              <a:gd name="connsiteX189" fmla="*/ 3047792 w 8882887"/>
              <a:gd name="connsiteY189" fmla="*/ 737708 h 1682495"/>
              <a:gd name="connsiteX190" fmla="*/ 3047792 w 8882887"/>
              <a:gd name="connsiteY190" fmla="*/ 749057 h 1682495"/>
              <a:gd name="connsiteX191" fmla="*/ 3093392 w 8882887"/>
              <a:gd name="connsiteY191" fmla="*/ 749057 h 1682495"/>
              <a:gd name="connsiteX192" fmla="*/ 3093392 w 8882887"/>
              <a:gd name="connsiteY192" fmla="*/ 751488 h 1682495"/>
              <a:gd name="connsiteX193" fmla="*/ 3093392 w 8882887"/>
              <a:gd name="connsiteY193" fmla="*/ 768513 h 1682495"/>
              <a:gd name="connsiteX194" fmla="*/ 3132912 w 8882887"/>
              <a:gd name="connsiteY194" fmla="*/ 768513 h 1682495"/>
              <a:gd name="connsiteX195" fmla="*/ 3132912 w 8882887"/>
              <a:gd name="connsiteY195" fmla="*/ 813909 h 1682495"/>
              <a:gd name="connsiteX196" fmla="*/ 3134052 w 8882887"/>
              <a:gd name="connsiteY196" fmla="*/ 813909 h 1682495"/>
              <a:gd name="connsiteX197" fmla="*/ 3142032 w 8882887"/>
              <a:gd name="connsiteY197" fmla="*/ 813909 h 1682495"/>
              <a:gd name="connsiteX198" fmla="*/ 3142032 w 8882887"/>
              <a:gd name="connsiteY198" fmla="*/ 815531 h 1682495"/>
              <a:gd name="connsiteX199" fmla="*/ 3142032 w 8882887"/>
              <a:gd name="connsiteY199" fmla="*/ 826881 h 1682495"/>
              <a:gd name="connsiteX200" fmla="*/ 3148113 w 8882887"/>
              <a:gd name="connsiteY200" fmla="*/ 872277 h 1682495"/>
              <a:gd name="connsiteX201" fmla="*/ 3149253 w 8882887"/>
              <a:gd name="connsiteY201" fmla="*/ 872277 h 1682495"/>
              <a:gd name="connsiteX202" fmla="*/ 3157233 w 8882887"/>
              <a:gd name="connsiteY202" fmla="*/ 872277 h 1682495"/>
              <a:gd name="connsiteX203" fmla="*/ 3157233 w 8882887"/>
              <a:gd name="connsiteY203" fmla="*/ 873494 h 1682495"/>
              <a:gd name="connsiteX204" fmla="*/ 3157233 w 8882887"/>
              <a:gd name="connsiteY204" fmla="*/ 882006 h 1682495"/>
              <a:gd name="connsiteX205" fmla="*/ 3158753 w 8882887"/>
              <a:gd name="connsiteY205" fmla="*/ 882006 h 1682495"/>
              <a:gd name="connsiteX206" fmla="*/ 3169392 w 8882887"/>
              <a:gd name="connsiteY206" fmla="*/ 882006 h 1682495"/>
              <a:gd name="connsiteX207" fmla="*/ 3169392 w 8882887"/>
              <a:gd name="connsiteY207" fmla="*/ 927404 h 1682495"/>
              <a:gd name="connsiteX208" fmla="*/ 3172433 w 8882887"/>
              <a:gd name="connsiteY208" fmla="*/ 927404 h 1682495"/>
              <a:gd name="connsiteX209" fmla="*/ 3193713 w 8882887"/>
              <a:gd name="connsiteY209" fmla="*/ 927404 h 1682495"/>
              <a:gd name="connsiteX210" fmla="*/ 3193713 w 8882887"/>
              <a:gd name="connsiteY210" fmla="*/ 963072 h 1682495"/>
              <a:gd name="connsiteX211" fmla="*/ 3196754 w 8882887"/>
              <a:gd name="connsiteY211" fmla="*/ 965504 h 1682495"/>
              <a:gd name="connsiteX212" fmla="*/ 3196754 w 8882887"/>
              <a:gd name="connsiteY212" fmla="*/ 982529 h 1682495"/>
              <a:gd name="connsiteX213" fmla="*/ 3197894 w 8882887"/>
              <a:gd name="connsiteY213" fmla="*/ 982529 h 1682495"/>
              <a:gd name="connsiteX214" fmla="*/ 3205874 w 8882887"/>
              <a:gd name="connsiteY214" fmla="*/ 982529 h 1682495"/>
              <a:gd name="connsiteX215" fmla="*/ 3205874 w 8882887"/>
              <a:gd name="connsiteY215" fmla="*/ 1018197 h 1682495"/>
              <a:gd name="connsiteX216" fmla="*/ 3207773 w 8882887"/>
              <a:gd name="connsiteY216" fmla="*/ 1018197 h 1682495"/>
              <a:gd name="connsiteX217" fmla="*/ 3221073 w 8882887"/>
              <a:gd name="connsiteY217" fmla="*/ 1018197 h 1682495"/>
              <a:gd name="connsiteX218" fmla="*/ 3224114 w 8882887"/>
              <a:gd name="connsiteY218" fmla="*/ 1024278 h 1682495"/>
              <a:gd name="connsiteX219" fmla="*/ 3224114 w 8882887"/>
              <a:gd name="connsiteY219" fmla="*/ 1044140 h 1682495"/>
              <a:gd name="connsiteX220" fmla="*/ 3226394 w 8882887"/>
              <a:gd name="connsiteY220" fmla="*/ 1041302 h 1682495"/>
              <a:gd name="connsiteX221" fmla="*/ 3242354 w 8882887"/>
              <a:gd name="connsiteY221" fmla="*/ 1021440 h 1682495"/>
              <a:gd name="connsiteX222" fmla="*/ 3284915 w 8882887"/>
              <a:gd name="connsiteY222" fmla="*/ 1021440 h 1682495"/>
              <a:gd name="connsiteX223" fmla="*/ 3284915 w 8882887"/>
              <a:gd name="connsiteY223" fmla="*/ 1151147 h 1682495"/>
              <a:gd name="connsiteX224" fmla="*/ 3286055 w 8882887"/>
              <a:gd name="connsiteY224" fmla="*/ 1151147 h 1682495"/>
              <a:gd name="connsiteX225" fmla="*/ 3294035 w 8882887"/>
              <a:gd name="connsiteY225" fmla="*/ 1151147 h 1682495"/>
              <a:gd name="connsiteX226" fmla="*/ 3295175 w 8882887"/>
              <a:gd name="connsiteY226" fmla="*/ 1149120 h 1682495"/>
              <a:gd name="connsiteX227" fmla="*/ 3303155 w 8882887"/>
              <a:gd name="connsiteY227" fmla="*/ 1134933 h 1682495"/>
              <a:gd name="connsiteX228" fmla="*/ 3303155 w 8882887"/>
              <a:gd name="connsiteY228" fmla="*/ 1137771 h 1682495"/>
              <a:gd name="connsiteX229" fmla="*/ 3303155 w 8882887"/>
              <a:gd name="connsiteY229" fmla="*/ 1157633 h 1682495"/>
              <a:gd name="connsiteX230" fmla="*/ 3309234 w 8882887"/>
              <a:gd name="connsiteY230" fmla="*/ 1089537 h 1682495"/>
              <a:gd name="connsiteX231" fmla="*/ 3310374 w 8882887"/>
              <a:gd name="connsiteY231" fmla="*/ 1089537 h 1682495"/>
              <a:gd name="connsiteX232" fmla="*/ 3318354 w 8882887"/>
              <a:gd name="connsiteY232" fmla="*/ 1089537 h 1682495"/>
              <a:gd name="connsiteX233" fmla="*/ 3318354 w 8882887"/>
              <a:gd name="connsiteY233" fmla="*/ 992256 h 1682495"/>
              <a:gd name="connsiteX234" fmla="*/ 3319875 w 8882887"/>
              <a:gd name="connsiteY234" fmla="*/ 992256 h 1682495"/>
              <a:gd name="connsiteX235" fmla="*/ 3330515 w 8882887"/>
              <a:gd name="connsiteY235" fmla="*/ 992256 h 1682495"/>
              <a:gd name="connsiteX236" fmla="*/ 3348755 w 8882887"/>
              <a:gd name="connsiteY236" fmla="*/ 927404 h 1682495"/>
              <a:gd name="connsiteX237" fmla="*/ 3350655 w 8882887"/>
              <a:gd name="connsiteY237" fmla="*/ 927404 h 1682495"/>
              <a:gd name="connsiteX238" fmla="*/ 3363956 w 8882887"/>
              <a:gd name="connsiteY238" fmla="*/ 927404 h 1682495"/>
              <a:gd name="connsiteX239" fmla="*/ 3379155 w 8882887"/>
              <a:gd name="connsiteY239" fmla="*/ 992256 h 1682495"/>
              <a:gd name="connsiteX240" fmla="*/ 3380675 w 8882887"/>
              <a:gd name="connsiteY240" fmla="*/ 992256 h 1682495"/>
              <a:gd name="connsiteX241" fmla="*/ 3391316 w 8882887"/>
              <a:gd name="connsiteY241" fmla="*/ 992256 h 1682495"/>
              <a:gd name="connsiteX242" fmla="*/ 3391316 w 8882887"/>
              <a:gd name="connsiteY242" fmla="*/ 1050624 h 1682495"/>
              <a:gd name="connsiteX243" fmla="*/ 3393975 w 8882887"/>
              <a:gd name="connsiteY243" fmla="*/ 1050624 h 1682495"/>
              <a:gd name="connsiteX244" fmla="*/ 3412596 w 8882887"/>
              <a:gd name="connsiteY244" fmla="*/ 1050624 h 1682495"/>
              <a:gd name="connsiteX245" fmla="*/ 3412596 w 8882887"/>
              <a:gd name="connsiteY245" fmla="*/ 1053867 h 1682495"/>
              <a:gd name="connsiteX246" fmla="*/ 3412596 w 8882887"/>
              <a:gd name="connsiteY246" fmla="*/ 1076565 h 1682495"/>
              <a:gd name="connsiteX247" fmla="*/ 3418676 w 8882887"/>
              <a:gd name="connsiteY247" fmla="*/ 1073324 h 1682495"/>
              <a:gd name="connsiteX248" fmla="*/ 3418676 w 8882887"/>
              <a:gd name="connsiteY248" fmla="*/ 1050624 h 1682495"/>
              <a:gd name="connsiteX249" fmla="*/ 3420956 w 8882887"/>
              <a:gd name="connsiteY249" fmla="*/ 1050624 h 1682495"/>
              <a:gd name="connsiteX250" fmla="*/ 3436916 w 8882887"/>
              <a:gd name="connsiteY250" fmla="*/ 1050624 h 1682495"/>
              <a:gd name="connsiteX251" fmla="*/ 3436916 w 8882887"/>
              <a:gd name="connsiteY251" fmla="*/ 1053056 h 1682495"/>
              <a:gd name="connsiteX252" fmla="*/ 3436916 w 8882887"/>
              <a:gd name="connsiteY252" fmla="*/ 1070081 h 1682495"/>
              <a:gd name="connsiteX253" fmla="*/ 3482517 w 8882887"/>
              <a:gd name="connsiteY253" fmla="*/ 1070081 h 1682495"/>
              <a:gd name="connsiteX254" fmla="*/ 3482517 w 8882887"/>
              <a:gd name="connsiteY254" fmla="*/ 1014956 h 1682495"/>
              <a:gd name="connsiteX255" fmla="*/ 3484416 w 8882887"/>
              <a:gd name="connsiteY255" fmla="*/ 1014956 h 1682495"/>
              <a:gd name="connsiteX256" fmla="*/ 3497717 w 8882887"/>
              <a:gd name="connsiteY256" fmla="*/ 1014956 h 1682495"/>
              <a:gd name="connsiteX257" fmla="*/ 3497717 w 8882887"/>
              <a:gd name="connsiteY257" fmla="*/ 1047381 h 1682495"/>
              <a:gd name="connsiteX258" fmla="*/ 3500757 w 8882887"/>
              <a:gd name="connsiteY258" fmla="*/ 998742 h 1682495"/>
              <a:gd name="connsiteX259" fmla="*/ 3534197 w 8882887"/>
              <a:gd name="connsiteY259" fmla="*/ 998742 h 1682495"/>
              <a:gd name="connsiteX260" fmla="*/ 3534197 w 8882887"/>
              <a:gd name="connsiteY260" fmla="*/ 996309 h 1682495"/>
              <a:gd name="connsiteX261" fmla="*/ 3534197 w 8882887"/>
              <a:gd name="connsiteY261" fmla="*/ 979286 h 1682495"/>
              <a:gd name="connsiteX262" fmla="*/ 3535337 w 8882887"/>
              <a:gd name="connsiteY262" fmla="*/ 979286 h 1682495"/>
              <a:gd name="connsiteX263" fmla="*/ 3543317 w 8882887"/>
              <a:gd name="connsiteY263" fmla="*/ 979286 h 1682495"/>
              <a:gd name="connsiteX264" fmla="*/ 3543317 w 8882887"/>
              <a:gd name="connsiteY264" fmla="*/ 976449 h 1682495"/>
              <a:gd name="connsiteX265" fmla="*/ 3543317 w 8882887"/>
              <a:gd name="connsiteY265" fmla="*/ 956588 h 1682495"/>
              <a:gd name="connsiteX266" fmla="*/ 3549398 w 8882887"/>
              <a:gd name="connsiteY266" fmla="*/ 966315 h 1682495"/>
              <a:gd name="connsiteX267" fmla="*/ 3552818 w 8882887"/>
              <a:gd name="connsiteY267" fmla="*/ 966315 h 1682495"/>
              <a:gd name="connsiteX268" fmla="*/ 3576758 w 8882887"/>
              <a:gd name="connsiteY268" fmla="*/ 966315 h 1682495"/>
              <a:gd name="connsiteX269" fmla="*/ 3576758 w 8882887"/>
              <a:gd name="connsiteY269" fmla="*/ 965099 h 1682495"/>
              <a:gd name="connsiteX270" fmla="*/ 3576758 w 8882887"/>
              <a:gd name="connsiteY270" fmla="*/ 956588 h 1682495"/>
              <a:gd name="connsiteX271" fmla="*/ 3577898 w 8882887"/>
              <a:gd name="connsiteY271" fmla="*/ 956588 h 1682495"/>
              <a:gd name="connsiteX272" fmla="*/ 3585878 w 8882887"/>
              <a:gd name="connsiteY272" fmla="*/ 956588 h 1682495"/>
              <a:gd name="connsiteX273" fmla="*/ 3585878 w 8882887"/>
              <a:gd name="connsiteY273" fmla="*/ 958614 h 1682495"/>
              <a:gd name="connsiteX274" fmla="*/ 3585878 w 8882887"/>
              <a:gd name="connsiteY274" fmla="*/ 972801 h 1682495"/>
              <a:gd name="connsiteX275" fmla="*/ 3643638 w 8882887"/>
              <a:gd name="connsiteY275" fmla="*/ 972801 h 1682495"/>
              <a:gd name="connsiteX276" fmla="*/ 3643638 w 8882887"/>
              <a:gd name="connsiteY276" fmla="*/ 1180331 h 1682495"/>
              <a:gd name="connsiteX277" fmla="*/ 3645918 w 8882887"/>
              <a:gd name="connsiteY277" fmla="*/ 1180331 h 1682495"/>
              <a:gd name="connsiteX278" fmla="*/ 3661878 w 8882887"/>
              <a:gd name="connsiteY278" fmla="*/ 1180331 h 1682495"/>
              <a:gd name="connsiteX279" fmla="*/ 3661878 w 8882887"/>
              <a:gd name="connsiteY279" fmla="*/ 1160876 h 1682495"/>
              <a:gd name="connsiteX280" fmla="*/ 3667959 w 8882887"/>
              <a:gd name="connsiteY280" fmla="*/ 1160876 h 1682495"/>
              <a:gd name="connsiteX281" fmla="*/ 3667959 w 8882887"/>
              <a:gd name="connsiteY281" fmla="*/ 1180331 h 1682495"/>
              <a:gd name="connsiteX282" fmla="*/ 3713559 w 8882887"/>
              <a:gd name="connsiteY282" fmla="*/ 1180331 h 1682495"/>
              <a:gd name="connsiteX283" fmla="*/ 3713559 w 8882887"/>
              <a:gd name="connsiteY283" fmla="*/ 1134933 h 1682495"/>
              <a:gd name="connsiteX284" fmla="*/ 3731799 w 8882887"/>
              <a:gd name="connsiteY284" fmla="*/ 1134933 h 1682495"/>
              <a:gd name="connsiteX285" fmla="*/ 3750039 w 8882887"/>
              <a:gd name="connsiteY285" fmla="*/ 1131692 h 1682495"/>
              <a:gd name="connsiteX286" fmla="*/ 3756120 w 8882887"/>
              <a:gd name="connsiteY286" fmla="*/ 1134933 h 1682495"/>
              <a:gd name="connsiteX287" fmla="*/ 3771320 w 8882887"/>
              <a:gd name="connsiteY287" fmla="*/ 1134933 h 1682495"/>
              <a:gd name="connsiteX288" fmla="*/ 3771320 w 8882887"/>
              <a:gd name="connsiteY288" fmla="*/ 1180331 h 1682495"/>
              <a:gd name="connsiteX289" fmla="*/ 3783480 w 8882887"/>
              <a:gd name="connsiteY289" fmla="*/ 1180331 h 1682495"/>
              <a:gd name="connsiteX290" fmla="*/ 3783480 w 8882887"/>
              <a:gd name="connsiteY290" fmla="*/ 1206273 h 1682495"/>
              <a:gd name="connsiteX291" fmla="*/ 3797484 w 8882887"/>
              <a:gd name="connsiteY291" fmla="*/ 1207631 h 1682495"/>
              <a:gd name="connsiteX292" fmla="*/ 3816921 w 8882887"/>
              <a:gd name="connsiteY292" fmla="*/ 1207631 h 1682495"/>
              <a:gd name="connsiteX293" fmla="*/ 3816921 w 8882887"/>
              <a:gd name="connsiteY293" fmla="*/ 1183574 h 1682495"/>
              <a:gd name="connsiteX294" fmla="*/ 3918855 w 8882887"/>
              <a:gd name="connsiteY294" fmla="*/ 1183574 h 1682495"/>
              <a:gd name="connsiteX295" fmla="*/ 3918855 w 8882887"/>
              <a:gd name="connsiteY295" fmla="*/ 1055694 h 1682495"/>
              <a:gd name="connsiteX296" fmla="*/ 4026867 w 8882887"/>
              <a:gd name="connsiteY296" fmla="*/ 1055694 h 1682495"/>
              <a:gd name="connsiteX297" fmla="*/ 4026867 w 8882887"/>
              <a:gd name="connsiteY297" fmla="*/ 1173846 h 1682495"/>
              <a:gd name="connsiteX298" fmla="*/ 4029723 w 8882887"/>
              <a:gd name="connsiteY298" fmla="*/ 1173846 h 1682495"/>
              <a:gd name="connsiteX299" fmla="*/ 4031586 w 8882887"/>
              <a:gd name="connsiteY299" fmla="*/ 1207631 h 1682495"/>
              <a:gd name="connsiteX300" fmla="*/ 4046100 w 8882887"/>
              <a:gd name="connsiteY300" fmla="*/ 1207631 h 1682495"/>
              <a:gd name="connsiteX301" fmla="*/ 4047963 w 8882887"/>
              <a:gd name="connsiteY301" fmla="*/ 1173846 h 1682495"/>
              <a:gd name="connsiteX302" fmla="*/ 4057083 w 8882887"/>
              <a:gd name="connsiteY302" fmla="*/ 1173846 h 1682495"/>
              <a:gd name="connsiteX303" fmla="*/ 4058946 w 8882887"/>
              <a:gd name="connsiteY303" fmla="*/ 1207631 h 1682495"/>
              <a:gd name="connsiteX304" fmla="*/ 4134879 w 8882887"/>
              <a:gd name="connsiteY304" fmla="*/ 1207631 h 1682495"/>
              <a:gd name="connsiteX305" fmla="*/ 4134879 w 8882887"/>
              <a:gd name="connsiteY305" fmla="*/ 963089 h 1682495"/>
              <a:gd name="connsiteX306" fmla="*/ 4430870 w 8882887"/>
              <a:gd name="connsiteY306" fmla="*/ 963089 h 1682495"/>
              <a:gd name="connsiteX307" fmla="*/ 4430870 w 8882887"/>
              <a:gd name="connsiteY307" fmla="*/ 1207631 h 1682495"/>
              <a:gd name="connsiteX308" fmla="*/ 4458915 w 8882887"/>
              <a:gd name="connsiteY308" fmla="*/ 1207631 h 1682495"/>
              <a:gd name="connsiteX309" fmla="*/ 4458915 w 8882887"/>
              <a:gd name="connsiteY309" fmla="*/ 1083591 h 1682495"/>
              <a:gd name="connsiteX310" fmla="*/ 4601595 w 8882887"/>
              <a:gd name="connsiteY310" fmla="*/ 1083591 h 1682495"/>
              <a:gd name="connsiteX311" fmla="*/ 4619491 w 8882887"/>
              <a:gd name="connsiteY311" fmla="*/ 606380 h 1682495"/>
              <a:gd name="connsiteX312" fmla="*/ 4601251 w 8882887"/>
              <a:gd name="connsiteY312" fmla="*/ 573953 h 1682495"/>
              <a:gd name="connsiteX313" fmla="*/ 4592131 w 8882887"/>
              <a:gd name="connsiteY313" fmla="*/ 567467 h 1682495"/>
              <a:gd name="connsiteX314" fmla="*/ 4604291 w 8882887"/>
              <a:gd name="connsiteY314" fmla="*/ 531798 h 1682495"/>
              <a:gd name="connsiteX315" fmla="*/ 4604291 w 8882887"/>
              <a:gd name="connsiteY315" fmla="*/ 505857 h 1682495"/>
              <a:gd name="connsiteX316" fmla="*/ 4625571 w 8882887"/>
              <a:gd name="connsiteY316" fmla="*/ 505857 h 1682495"/>
              <a:gd name="connsiteX317" fmla="*/ 4625571 w 8882887"/>
              <a:gd name="connsiteY317" fmla="*/ 473430 h 1682495"/>
              <a:gd name="connsiteX318" fmla="*/ 4628611 w 8882887"/>
              <a:gd name="connsiteY318" fmla="*/ 466944 h 1682495"/>
              <a:gd name="connsiteX319" fmla="*/ 4628611 w 8882887"/>
              <a:gd name="connsiteY319" fmla="*/ 350208 h 1682495"/>
              <a:gd name="connsiteX320" fmla="*/ 4625571 w 8882887"/>
              <a:gd name="connsiteY320" fmla="*/ 340481 h 1682495"/>
              <a:gd name="connsiteX321" fmla="*/ 4634691 w 8882887"/>
              <a:gd name="connsiteY321" fmla="*/ 330752 h 1682495"/>
              <a:gd name="connsiteX322" fmla="*/ 4634691 w 8882887"/>
              <a:gd name="connsiteY322" fmla="*/ 243200 h 1682495"/>
              <a:gd name="connsiteX323" fmla="*/ 4637731 w 8882887"/>
              <a:gd name="connsiteY323" fmla="*/ 236715 h 1682495"/>
              <a:gd name="connsiteX324" fmla="*/ 4637731 w 8882887"/>
              <a:gd name="connsiteY324" fmla="*/ 152406 h 1682495"/>
              <a:gd name="connsiteX325" fmla="*/ 4640771 w 8882887"/>
              <a:gd name="connsiteY325" fmla="*/ 123222 h 1682495"/>
              <a:gd name="connsiteX326" fmla="*/ 4646851 w 8882887"/>
              <a:gd name="connsiteY326" fmla="*/ 149163 h 1682495"/>
              <a:gd name="connsiteX327" fmla="*/ 4649891 w 8882887"/>
              <a:gd name="connsiteY327" fmla="*/ 236715 h 1682495"/>
              <a:gd name="connsiteX328" fmla="*/ 4652931 w 8882887"/>
              <a:gd name="connsiteY328" fmla="*/ 330752 h 1682495"/>
              <a:gd name="connsiteX329" fmla="*/ 4662051 w 8882887"/>
              <a:gd name="connsiteY329" fmla="*/ 340481 h 1682495"/>
              <a:gd name="connsiteX330" fmla="*/ 4659011 w 8882887"/>
              <a:gd name="connsiteY330" fmla="*/ 350208 h 1682495"/>
              <a:gd name="connsiteX331" fmla="*/ 4659011 w 8882887"/>
              <a:gd name="connsiteY331" fmla="*/ 466944 h 1682495"/>
              <a:gd name="connsiteX332" fmla="*/ 4662051 w 8882887"/>
              <a:gd name="connsiteY332" fmla="*/ 473430 h 1682495"/>
              <a:gd name="connsiteX333" fmla="*/ 4662051 w 8882887"/>
              <a:gd name="connsiteY333" fmla="*/ 505857 h 1682495"/>
              <a:gd name="connsiteX334" fmla="*/ 4683331 w 8882887"/>
              <a:gd name="connsiteY334" fmla="*/ 505857 h 1682495"/>
              <a:gd name="connsiteX335" fmla="*/ 4683331 w 8882887"/>
              <a:gd name="connsiteY335" fmla="*/ 531798 h 1682495"/>
              <a:gd name="connsiteX336" fmla="*/ 4695493 w 8882887"/>
              <a:gd name="connsiteY336" fmla="*/ 567467 h 1682495"/>
              <a:gd name="connsiteX337" fmla="*/ 4686373 w 8882887"/>
              <a:gd name="connsiteY337" fmla="*/ 573953 h 1682495"/>
              <a:gd name="connsiteX338" fmla="*/ 4668131 w 8882887"/>
              <a:gd name="connsiteY338" fmla="*/ 606380 h 1682495"/>
              <a:gd name="connsiteX339" fmla="*/ 4680291 w 8882887"/>
              <a:gd name="connsiteY339" fmla="*/ 985772 h 1682495"/>
              <a:gd name="connsiteX340" fmla="*/ 4777573 w 8882887"/>
              <a:gd name="connsiteY340" fmla="*/ 985772 h 1682495"/>
              <a:gd name="connsiteX341" fmla="*/ 4777573 w 8882887"/>
              <a:gd name="connsiteY341" fmla="*/ 1099265 h 1682495"/>
              <a:gd name="connsiteX342" fmla="*/ 4789733 w 8882887"/>
              <a:gd name="connsiteY342" fmla="*/ 1099265 h 1682495"/>
              <a:gd name="connsiteX343" fmla="*/ 4792773 w 8882887"/>
              <a:gd name="connsiteY343" fmla="*/ 1089537 h 1682495"/>
              <a:gd name="connsiteX344" fmla="*/ 4801893 w 8882887"/>
              <a:gd name="connsiteY344" fmla="*/ 1089537 h 1682495"/>
              <a:gd name="connsiteX345" fmla="*/ 4804935 w 8882887"/>
              <a:gd name="connsiteY345" fmla="*/ 1102508 h 1682495"/>
              <a:gd name="connsiteX346" fmla="*/ 4823175 w 8882887"/>
              <a:gd name="connsiteY346" fmla="*/ 1102508 h 1682495"/>
              <a:gd name="connsiteX347" fmla="*/ 4823175 w 8882887"/>
              <a:gd name="connsiteY347" fmla="*/ 1092779 h 1682495"/>
              <a:gd name="connsiteX348" fmla="*/ 4856613 w 8882887"/>
              <a:gd name="connsiteY348" fmla="*/ 1092779 h 1682495"/>
              <a:gd name="connsiteX349" fmla="*/ 4856613 w 8882887"/>
              <a:gd name="connsiteY349" fmla="*/ 1102508 h 1682495"/>
              <a:gd name="connsiteX350" fmla="*/ 4887015 w 8882887"/>
              <a:gd name="connsiteY350" fmla="*/ 1102508 h 1682495"/>
              <a:gd name="connsiteX351" fmla="*/ 4887015 w 8882887"/>
              <a:gd name="connsiteY351" fmla="*/ 1170603 h 1682495"/>
              <a:gd name="connsiteX352" fmla="*/ 4908295 w 8882887"/>
              <a:gd name="connsiteY352" fmla="*/ 1170603 h 1682495"/>
              <a:gd name="connsiteX353" fmla="*/ 4908295 w 8882887"/>
              <a:gd name="connsiteY353" fmla="*/ 1151147 h 1682495"/>
              <a:gd name="connsiteX354" fmla="*/ 4932615 w 8882887"/>
              <a:gd name="connsiteY354" fmla="*/ 1151147 h 1682495"/>
              <a:gd name="connsiteX355" fmla="*/ 4932615 w 8882887"/>
              <a:gd name="connsiteY355" fmla="*/ 882006 h 1682495"/>
              <a:gd name="connsiteX356" fmla="*/ 4941735 w 8882887"/>
              <a:gd name="connsiteY356" fmla="*/ 872277 h 1682495"/>
              <a:gd name="connsiteX357" fmla="*/ 5051177 w 8882887"/>
              <a:gd name="connsiteY357" fmla="*/ 872277 h 1682495"/>
              <a:gd name="connsiteX358" fmla="*/ 5051177 w 8882887"/>
              <a:gd name="connsiteY358" fmla="*/ 885249 h 1682495"/>
              <a:gd name="connsiteX359" fmla="*/ 5066377 w 8882887"/>
              <a:gd name="connsiteY359" fmla="*/ 885249 h 1682495"/>
              <a:gd name="connsiteX360" fmla="*/ 5066377 w 8882887"/>
              <a:gd name="connsiteY360" fmla="*/ 1057110 h 1682495"/>
              <a:gd name="connsiteX361" fmla="*/ 5099817 w 8882887"/>
              <a:gd name="connsiteY361" fmla="*/ 1057110 h 1682495"/>
              <a:gd name="connsiteX362" fmla="*/ 5099817 w 8882887"/>
              <a:gd name="connsiteY362" fmla="*/ 956588 h 1682495"/>
              <a:gd name="connsiteX363" fmla="*/ 5139339 w 8882887"/>
              <a:gd name="connsiteY363" fmla="*/ 956588 h 1682495"/>
              <a:gd name="connsiteX364" fmla="*/ 5145417 w 8882887"/>
              <a:gd name="connsiteY364" fmla="*/ 950102 h 1682495"/>
              <a:gd name="connsiteX365" fmla="*/ 5157579 w 8882887"/>
              <a:gd name="connsiteY365" fmla="*/ 950102 h 1682495"/>
              <a:gd name="connsiteX366" fmla="*/ 5163657 w 8882887"/>
              <a:gd name="connsiteY366" fmla="*/ 956588 h 1682495"/>
              <a:gd name="connsiteX367" fmla="*/ 5197099 w 8882887"/>
              <a:gd name="connsiteY367" fmla="*/ 956588 h 1682495"/>
              <a:gd name="connsiteX368" fmla="*/ 5197099 w 8882887"/>
              <a:gd name="connsiteY368" fmla="*/ 781484 h 1682495"/>
              <a:gd name="connsiteX369" fmla="*/ 5282219 w 8882887"/>
              <a:gd name="connsiteY369" fmla="*/ 765270 h 1682495"/>
              <a:gd name="connsiteX370" fmla="*/ 5282219 w 8882887"/>
              <a:gd name="connsiteY370" fmla="*/ 766892 h 1682495"/>
              <a:gd name="connsiteX371" fmla="*/ 5282219 w 8882887"/>
              <a:gd name="connsiteY371" fmla="*/ 778241 h 1682495"/>
              <a:gd name="connsiteX372" fmla="*/ 5321739 w 8882887"/>
              <a:gd name="connsiteY372" fmla="*/ 778241 h 1682495"/>
              <a:gd name="connsiteX373" fmla="*/ 5321739 w 8882887"/>
              <a:gd name="connsiteY373" fmla="*/ 1160876 h 1682495"/>
              <a:gd name="connsiteX374" fmla="*/ 5355181 w 8882887"/>
              <a:gd name="connsiteY374" fmla="*/ 1160876 h 1682495"/>
              <a:gd name="connsiteX375" fmla="*/ 5355181 w 8882887"/>
              <a:gd name="connsiteY375" fmla="*/ 1154390 h 1682495"/>
              <a:gd name="connsiteX376" fmla="*/ 5373421 w 8882887"/>
              <a:gd name="connsiteY376" fmla="*/ 1154390 h 1682495"/>
              <a:gd name="connsiteX377" fmla="*/ 5373421 w 8882887"/>
              <a:gd name="connsiteY377" fmla="*/ 1160876 h 1682495"/>
              <a:gd name="connsiteX378" fmla="*/ 5409901 w 8882887"/>
              <a:gd name="connsiteY378" fmla="*/ 1160876 h 1682495"/>
              <a:gd name="connsiteX379" fmla="*/ 5409901 w 8882887"/>
              <a:gd name="connsiteY379" fmla="*/ 1141419 h 1682495"/>
              <a:gd name="connsiteX380" fmla="*/ 5452461 w 8882887"/>
              <a:gd name="connsiteY380" fmla="*/ 1141419 h 1682495"/>
              <a:gd name="connsiteX381" fmla="*/ 5470701 w 8882887"/>
              <a:gd name="connsiteY381" fmla="*/ 1134933 h 1682495"/>
              <a:gd name="connsiteX382" fmla="*/ 5501103 w 8882887"/>
              <a:gd name="connsiteY382" fmla="*/ 1141419 h 1682495"/>
              <a:gd name="connsiteX383" fmla="*/ 5501103 w 8882887"/>
              <a:gd name="connsiteY383" fmla="*/ 1115478 h 1682495"/>
              <a:gd name="connsiteX384" fmla="*/ 5513263 w 8882887"/>
              <a:gd name="connsiteY384" fmla="*/ 1115478 h 1682495"/>
              <a:gd name="connsiteX385" fmla="*/ 5513263 w 8882887"/>
              <a:gd name="connsiteY385" fmla="*/ 1096022 h 1682495"/>
              <a:gd name="connsiteX386" fmla="*/ 5598383 w 8882887"/>
              <a:gd name="connsiteY386" fmla="*/ 1096022 h 1682495"/>
              <a:gd name="connsiteX387" fmla="*/ 5598383 w 8882887"/>
              <a:gd name="connsiteY387" fmla="*/ 1050624 h 1682495"/>
              <a:gd name="connsiteX388" fmla="*/ 5625743 w 8882887"/>
              <a:gd name="connsiteY388" fmla="*/ 1050624 h 1682495"/>
              <a:gd name="connsiteX389" fmla="*/ 5625743 w 8882887"/>
              <a:gd name="connsiteY389" fmla="*/ 1040897 h 1682495"/>
              <a:gd name="connsiteX390" fmla="*/ 5643983 w 8882887"/>
              <a:gd name="connsiteY390" fmla="*/ 1040897 h 1682495"/>
              <a:gd name="connsiteX391" fmla="*/ 5643983 w 8882887"/>
              <a:gd name="connsiteY391" fmla="*/ 1050624 h 1682495"/>
              <a:gd name="connsiteX392" fmla="*/ 5668303 w 8882887"/>
              <a:gd name="connsiteY392" fmla="*/ 1050624 h 1682495"/>
              <a:gd name="connsiteX393" fmla="*/ 5668303 w 8882887"/>
              <a:gd name="connsiteY393" fmla="*/ 1125206 h 1682495"/>
              <a:gd name="connsiteX394" fmla="*/ 5716945 w 8882887"/>
              <a:gd name="connsiteY394" fmla="*/ 1125206 h 1682495"/>
              <a:gd name="connsiteX395" fmla="*/ 5716945 w 8882887"/>
              <a:gd name="connsiteY395" fmla="*/ 1086294 h 1682495"/>
              <a:gd name="connsiteX396" fmla="*/ 5774705 w 8882887"/>
              <a:gd name="connsiteY396" fmla="*/ 1086294 h 1682495"/>
              <a:gd name="connsiteX397" fmla="*/ 5774705 w 8882887"/>
              <a:gd name="connsiteY397" fmla="*/ 1040897 h 1682495"/>
              <a:gd name="connsiteX398" fmla="*/ 5847667 w 8882887"/>
              <a:gd name="connsiteY398" fmla="*/ 1040897 h 1682495"/>
              <a:gd name="connsiteX399" fmla="*/ 5847667 w 8882887"/>
              <a:gd name="connsiteY399" fmla="*/ 1207631 h 1682495"/>
              <a:gd name="connsiteX400" fmla="*/ 5847667 w 8882887"/>
              <a:gd name="connsiteY400" fmla="*/ 1228299 h 1682495"/>
              <a:gd name="connsiteX401" fmla="*/ 5946479 w 8882887"/>
              <a:gd name="connsiteY401" fmla="*/ 1228299 h 1682495"/>
              <a:gd name="connsiteX402" fmla="*/ 5946479 w 8882887"/>
              <a:gd name="connsiteY402" fmla="*/ 1386957 h 1682495"/>
              <a:gd name="connsiteX403" fmla="*/ 5946479 w 8882887"/>
              <a:gd name="connsiteY403" fmla="*/ 1421828 h 1682495"/>
              <a:gd name="connsiteX404" fmla="*/ 5968919 w 8882887"/>
              <a:gd name="connsiteY404" fmla="*/ 1421828 h 1682495"/>
              <a:gd name="connsiteX405" fmla="*/ 5968919 w 8882887"/>
              <a:gd name="connsiteY405" fmla="*/ 1420085 h 1682495"/>
              <a:gd name="connsiteX406" fmla="*/ 5968919 w 8882887"/>
              <a:gd name="connsiteY406" fmla="*/ 1407881 h 1682495"/>
              <a:gd name="connsiteX407" fmla="*/ 6035789 w 8882887"/>
              <a:gd name="connsiteY407" fmla="*/ 1407881 h 1682495"/>
              <a:gd name="connsiteX408" fmla="*/ 6035789 w 8882887"/>
              <a:gd name="connsiteY408" fmla="*/ 1439262 h 1682495"/>
              <a:gd name="connsiteX409" fmla="*/ 6039131 w 8882887"/>
              <a:gd name="connsiteY409" fmla="*/ 1441007 h 1682495"/>
              <a:gd name="connsiteX410" fmla="*/ 6062537 w 8882887"/>
              <a:gd name="connsiteY410" fmla="*/ 1453211 h 1682495"/>
              <a:gd name="connsiteX411" fmla="*/ 6062537 w 8882887"/>
              <a:gd name="connsiteY411" fmla="*/ 1498541 h 1682495"/>
              <a:gd name="connsiteX412" fmla="*/ 6064627 w 8882887"/>
              <a:gd name="connsiteY412" fmla="*/ 1499414 h 1682495"/>
              <a:gd name="connsiteX413" fmla="*/ 6079255 w 8882887"/>
              <a:gd name="connsiteY413" fmla="*/ 1505516 h 1682495"/>
              <a:gd name="connsiteX414" fmla="*/ 6079255 w 8882887"/>
              <a:gd name="connsiteY414" fmla="*/ 1503773 h 1682495"/>
              <a:gd name="connsiteX415" fmla="*/ 6079255 w 8882887"/>
              <a:gd name="connsiteY415" fmla="*/ 1491567 h 1682495"/>
              <a:gd name="connsiteX416" fmla="*/ 6080927 w 8882887"/>
              <a:gd name="connsiteY416" fmla="*/ 1491567 h 1682495"/>
              <a:gd name="connsiteX417" fmla="*/ 6092629 w 8882887"/>
              <a:gd name="connsiteY417" fmla="*/ 1491567 h 1682495"/>
              <a:gd name="connsiteX418" fmla="*/ 6092629 w 8882887"/>
              <a:gd name="connsiteY418" fmla="*/ 1490259 h 1682495"/>
              <a:gd name="connsiteX419" fmla="*/ 6092629 w 8882887"/>
              <a:gd name="connsiteY419" fmla="*/ 1481106 h 1682495"/>
              <a:gd name="connsiteX420" fmla="*/ 6090957 w 8882887"/>
              <a:gd name="connsiteY420" fmla="*/ 1481106 h 1682495"/>
              <a:gd name="connsiteX421" fmla="*/ 6079255 w 8882887"/>
              <a:gd name="connsiteY421" fmla="*/ 1481106 h 1682495"/>
              <a:gd name="connsiteX422" fmla="*/ 6079255 w 8882887"/>
              <a:gd name="connsiteY422" fmla="*/ 1479363 h 1682495"/>
              <a:gd name="connsiteX423" fmla="*/ 6079255 w 8882887"/>
              <a:gd name="connsiteY423" fmla="*/ 1467159 h 1682495"/>
              <a:gd name="connsiteX424" fmla="*/ 6080927 w 8882887"/>
              <a:gd name="connsiteY424" fmla="*/ 1467159 h 1682495"/>
              <a:gd name="connsiteX425" fmla="*/ 6092629 w 8882887"/>
              <a:gd name="connsiteY425" fmla="*/ 1467159 h 1682495"/>
              <a:gd name="connsiteX426" fmla="*/ 6092629 w 8882887"/>
              <a:gd name="connsiteY426" fmla="*/ 1465415 h 1682495"/>
              <a:gd name="connsiteX427" fmla="*/ 6092629 w 8882887"/>
              <a:gd name="connsiteY427" fmla="*/ 1453211 h 1682495"/>
              <a:gd name="connsiteX428" fmla="*/ 6090957 w 8882887"/>
              <a:gd name="connsiteY428" fmla="*/ 1453211 h 1682495"/>
              <a:gd name="connsiteX429" fmla="*/ 6079255 w 8882887"/>
              <a:gd name="connsiteY429" fmla="*/ 1453211 h 1682495"/>
              <a:gd name="connsiteX430" fmla="*/ 6079255 w 8882887"/>
              <a:gd name="connsiteY430" fmla="*/ 1451468 h 1682495"/>
              <a:gd name="connsiteX431" fmla="*/ 6079255 w 8882887"/>
              <a:gd name="connsiteY431" fmla="*/ 1439262 h 1682495"/>
              <a:gd name="connsiteX432" fmla="*/ 6080927 w 8882887"/>
              <a:gd name="connsiteY432" fmla="*/ 1439262 h 1682495"/>
              <a:gd name="connsiteX433" fmla="*/ 6092629 w 8882887"/>
              <a:gd name="connsiteY433" fmla="*/ 1439262 h 1682495"/>
              <a:gd name="connsiteX434" fmla="*/ 6092629 w 8882887"/>
              <a:gd name="connsiteY434" fmla="*/ 1437956 h 1682495"/>
              <a:gd name="connsiteX435" fmla="*/ 6092629 w 8882887"/>
              <a:gd name="connsiteY435" fmla="*/ 1428803 h 1682495"/>
              <a:gd name="connsiteX436" fmla="*/ 6090957 w 8882887"/>
              <a:gd name="connsiteY436" fmla="*/ 1428803 h 1682495"/>
              <a:gd name="connsiteX437" fmla="*/ 6079255 w 8882887"/>
              <a:gd name="connsiteY437" fmla="*/ 1428803 h 1682495"/>
              <a:gd name="connsiteX438" fmla="*/ 6079255 w 8882887"/>
              <a:gd name="connsiteY438" fmla="*/ 1427058 h 1682495"/>
              <a:gd name="connsiteX439" fmla="*/ 6079255 w 8882887"/>
              <a:gd name="connsiteY439" fmla="*/ 1414854 h 1682495"/>
              <a:gd name="connsiteX440" fmla="*/ 6080927 w 8882887"/>
              <a:gd name="connsiteY440" fmla="*/ 1414854 h 1682495"/>
              <a:gd name="connsiteX441" fmla="*/ 6092629 w 8882887"/>
              <a:gd name="connsiteY441" fmla="*/ 1414854 h 1682495"/>
              <a:gd name="connsiteX442" fmla="*/ 6092629 w 8882887"/>
              <a:gd name="connsiteY442" fmla="*/ 1413111 h 1682495"/>
              <a:gd name="connsiteX443" fmla="*/ 6092629 w 8882887"/>
              <a:gd name="connsiteY443" fmla="*/ 1400906 h 1682495"/>
              <a:gd name="connsiteX444" fmla="*/ 6090957 w 8882887"/>
              <a:gd name="connsiteY444" fmla="*/ 1400906 h 1682495"/>
              <a:gd name="connsiteX445" fmla="*/ 6079255 w 8882887"/>
              <a:gd name="connsiteY445" fmla="*/ 1400906 h 1682495"/>
              <a:gd name="connsiteX446" fmla="*/ 6079255 w 8882887"/>
              <a:gd name="connsiteY446" fmla="*/ 1399599 h 1682495"/>
              <a:gd name="connsiteX447" fmla="*/ 6079255 w 8882887"/>
              <a:gd name="connsiteY447" fmla="*/ 1390445 h 1682495"/>
              <a:gd name="connsiteX448" fmla="*/ 6080927 w 8882887"/>
              <a:gd name="connsiteY448" fmla="*/ 1390445 h 1682495"/>
              <a:gd name="connsiteX449" fmla="*/ 6092629 w 8882887"/>
              <a:gd name="connsiteY449" fmla="*/ 1390445 h 1682495"/>
              <a:gd name="connsiteX450" fmla="*/ 6092629 w 8882887"/>
              <a:gd name="connsiteY450" fmla="*/ 1388702 h 1682495"/>
              <a:gd name="connsiteX451" fmla="*/ 6092629 w 8882887"/>
              <a:gd name="connsiteY451" fmla="*/ 1376498 h 1682495"/>
              <a:gd name="connsiteX452" fmla="*/ 6090957 w 8882887"/>
              <a:gd name="connsiteY452" fmla="*/ 1376498 h 1682495"/>
              <a:gd name="connsiteX453" fmla="*/ 6079255 w 8882887"/>
              <a:gd name="connsiteY453" fmla="*/ 1376498 h 1682495"/>
              <a:gd name="connsiteX454" fmla="*/ 6079255 w 8882887"/>
              <a:gd name="connsiteY454" fmla="*/ 1374755 h 1682495"/>
              <a:gd name="connsiteX455" fmla="*/ 6079255 w 8882887"/>
              <a:gd name="connsiteY455" fmla="*/ 1362549 h 1682495"/>
              <a:gd name="connsiteX456" fmla="*/ 6080927 w 8882887"/>
              <a:gd name="connsiteY456" fmla="*/ 1362549 h 1682495"/>
              <a:gd name="connsiteX457" fmla="*/ 6092629 w 8882887"/>
              <a:gd name="connsiteY457" fmla="*/ 1362549 h 1682495"/>
              <a:gd name="connsiteX458" fmla="*/ 6092629 w 8882887"/>
              <a:gd name="connsiteY458" fmla="*/ 1360806 h 1682495"/>
              <a:gd name="connsiteX459" fmla="*/ 6092629 w 8882887"/>
              <a:gd name="connsiteY459" fmla="*/ 1348602 h 1682495"/>
              <a:gd name="connsiteX460" fmla="*/ 6090957 w 8882887"/>
              <a:gd name="connsiteY460" fmla="*/ 1348602 h 1682495"/>
              <a:gd name="connsiteX461" fmla="*/ 6079255 w 8882887"/>
              <a:gd name="connsiteY461" fmla="*/ 1348602 h 1682495"/>
              <a:gd name="connsiteX462" fmla="*/ 6079255 w 8882887"/>
              <a:gd name="connsiteY462" fmla="*/ 1347294 h 1682495"/>
              <a:gd name="connsiteX463" fmla="*/ 6079255 w 8882887"/>
              <a:gd name="connsiteY463" fmla="*/ 1338141 h 1682495"/>
              <a:gd name="connsiteX464" fmla="*/ 6080927 w 8882887"/>
              <a:gd name="connsiteY464" fmla="*/ 1338141 h 1682495"/>
              <a:gd name="connsiteX465" fmla="*/ 6092629 w 8882887"/>
              <a:gd name="connsiteY465" fmla="*/ 1338141 h 1682495"/>
              <a:gd name="connsiteX466" fmla="*/ 6092629 w 8882887"/>
              <a:gd name="connsiteY466" fmla="*/ 1336397 h 1682495"/>
              <a:gd name="connsiteX467" fmla="*/ 6092629 w 8882887"/>
              <a:gd name="connsiteY467" fmla="*/ 1324193 h 1682495"/>
              <a:gd name="connsiteX468" fmla="*/ 6090957 w 8882887"/>
              <a:gd name="connsiteY468" fmla="*/ 1324193 h 1682495"/>
              <a:gd name="connsiteX469" fmla="*/ 6079255 w 8882887"/>
              <a:gd name="connsiteY469" fmla="*/ 1324193 h 1682495"/>
              <a:gd name="connsiteX470" fmla="*/ 6079255 w 8882887"/>
              <a:gd name="connsiteY470" fmla="*/ 1322450 h 1682495"/>
              <a:gd name="connsiteX471" fmla="*/ 6079255 w 8882887"/>
              <a:gd name="connsiteY471" fmla="*/ 1310244 h 1682495"/>
              <a:gd name="connsiteX472" fmla="*/ 6080927 w 8882887"/>
              <a:gd name="connsiteY472" fmla="*/ 1310244 h 1682495"/>
              <a:gd name="connsiteX473" fmla="*/ 6092629 w 8882887"/>
              <a:gd name="connsiteY473" fmla="*/ 1310244 h 1682495"/>
              <a:gd name="connsiteX474" fmla="*/ 6092629 w 8882887"/>
              <a:gd name="connsiteY474" fmla="*/ 1308938 h 1682495"/>
              <a:gd name="connsiteX475" fmla="*/ 6092629 w 8882887"/>
              <a:gd name="connsiteY475" fmla="*/ 1299785 h 1682495"/>
              <a:gd name="connsiteX476" fmla="*/ 6090957 w 8882887"/>
              <a:gd name="connsiteY476" fmla="*/ 1299785 h 1682495"/>
              <a:gd name="connsiteX477" fmla="*/ 6079255 w 8882887"/>
              <a:gd name="connsiteY477" fmla="*/ 1299785 h 1682495"/>
              <a:gd name="connsiteX478" fmla="*/ 6079255 w 8882887"/>
              <a:gd name="connsiteY478" fmla="*/ 1298040 h 1682495"/>
              <a:gd name="connsiteX479" fmla="*/ 6079255 w 8882887"/>
              <a:gd name="connsiteY479" fmla="*/ 1285836 h 1682495"/>
              <a:gd name="connsiteX480" fmla="*/ 6080927 w 8882887"/>
              <a:gd name="connsiteY480" fmla="*/ 1285836 h 1682495"/>
              <a:gd name="connsiteX481" fmla="*/ 6092629 w 8882887"/>
              <a:gd name="connsiteY481" fmla="*/ 1285836 h 1682495"/>
              <a:gd name="connsiteX482" fmla="*/ 6092629 w 8882887"/>
              <a:gd name="connsiteY482" fmla="*/ 1284093 h 1682495"/>
              <a:gd name="connsiteX483" fmla="*/ 6092629 w 8882887"/>
              <a:gd name="connsiteY483" fmla="*/ 1271888 h 1682495"/>
              <a:gd name="connsiteX484" fmla="*/ 6090957 w 8882887"/>
              <a:gd name="connsiteY484" fmla="*/ 1271888 h 1682495"/>
              <a:gd name="connsiteX485" fmla="*/ 6079255 w 8882887"/>
              <a:gd name="connsiteY485" fmla="*/ 1271888 h 1682495"/>
              <a:gd name="connsiteX486" fmla="*/ 6079255 w 8882887"/>
              <a:gd name="connsiteY486" fmla="*/ 1270145 h 1682495"/>
              <a:gd name="connsiteX487" fmla="*/ 6079255 w 8882887"/>
              <a:gd name="connsiteY487" fmla="*/ 1257941 h 1682495"/>
              <a:gd name="connsiteX488" fmla="*/ 6080927 w 8882887"/>
              <a:gd name="connsiteY488" fmla="*/ 1257941 h 1682495"/>
              <a:gd name="connsiteX489" fmla="*/ 6092629 w 8882887"/>
              <a:gd name="connsiteY489" fmla="*/ 1257941 h 1682495"/>
              <a:gd name="connsiteX490" fmla="*/ 6092629 w 8882887"/>
              <a:gd name="connsiteY490" fmla="*/ 1256633 h 1682495"/>
              <a:gd name="connsiteX491" fmla="*/ 6092629 w 8882887"/>
              <a:gd name="connsiteY491" fmla="*/ 1247480 h 1682495"/>
              <a:gd name="connsiteX492" fmla="*/ 6090957 w 8882887"/>
              <a:gd name="connsiteY492" fmla="*/ 1247480 h 1682495"/>
              <a:gd name="connsiteX493" fmla="*/ 6079255 w 8882887"/>
              <a:gd name="connsiteY493" fmla="*/ 1247480 h 1682495"/>
              <a:gd name="connsiteX494" fmla="*/ 6079255 w 8882887"/>
              <a:gd name="connsiteY494" fmla="*/ 1245737 h 1682495"/>
              <a:gd name="connsiteX495" fmla="*/ 6079255 w 8882887"/>
              <a:gd name="connsiteY495" fmla="*/ 1233531 h 1682495"/>
              <a:gd name="connsiteX496" fmla="*/ 6080927 w 8882887"/>
              <a:gd name="connsiteY496" fmla="*/ 1233531 h 1682495"/>
              <a:gd name="connsiteX497" fmla="*/ 6092629 w 8882887"/>
              <a:gd name="connsiteY497" fmla="*/ 1233531 h 1682495"/>
              <a:gd name="connsiteX498" fmla="*/ 6092629 w 8882887"/>
              <a:gd name="connsiteY498" fmla="*/ 1231788 h 1682495"/>
              <a:gd name="connsiteX499" fmla="*/ 6092629 w 8882887"/>
              <a:gd name="connsiteY499" fmla="*/ 1219584 h 1682495"/>
              <a:gd name="connsiteX500" fmla="*/ 6090957 w 8882887"/>
              <a:gd name="connsiteY500" fmla="*/ 1219584 h 1682495"/>
              <a:gd name="connsiteX501" fmla="*/ 6079255 w 8882887"/>
              <a:gd name="connsiteY501" fmla="*/ 1219584 h 1682495"/>
              <a:gd name="connsiteX502" fmla="*/ 6079255 w 8882887"/>
              <a:gd name="connsiteY502" fmla="*/ 1217840 h 1682495"/>
              <a:gd name="connsiteX503" fmla="*/ 6079255 w 8882887"/>
              <a:gd name="connsiteY503" fmla="*/ 1205636 h 1682495"/>
              <a:gd name="connsiteX504" fmla="*/ 6080927 w 8882887"/>
              <a:gd name="connsiteY504" fmla="*/ 1205636 h 1682495"/>
              <a:gd name="connsiteX505" fmla="*/ 6092629 w 8882887"/>
              <a:gd name="connsiteY505" fmla="*/ 1205636 h 1682495"/>
              <a:gd name="connsiteX506" fmla="*/ 6092629 w 8882887"/>
              <a:gd name="connsiteY506" fmla="*/ 1204328 h 1682495"/>
              <a:gd name="connsiteX507" fmla="*/ 6092629 w 8882887"/>
              <a:gd name="connsiteY507" fmla="*/ 1195175 h 1682495"/>
              <a:gd name="connsiteX508" fmla="*/ 6090957 w 8882887"/>
              <a:gd name="connsiteY508" fmla="*/ 1195175 h 1682495"/>
              <a:gd name="connsiteX509" fmla="*/ 6079255 w 8882887"/>
              <a:gd name="connsiteY509" fmla="*/ 1195175 h 1682495"/>
              <a:gd name="connsiteX510" fmla="*/ 6079255 w 8882887"/>
              <a:gd name="connsiteY510" fmla="*/ 1193432 h 1682495"/>
              <a:gd name="connsiteX511" fmla="*/ 6079255 w 8882887"/>
              <a:gd name="connsiteY511" fmla="*/ 1181226 h 1682495"/>
              <a:gd name="connsiteX512" fmla="*/ 6080927 w 8882887"/>
              <a:gd name="connsiteY512" fmla="*/ 1181226 h 1682495"/>
              <a:gd name="connsiteX513" fmla="*/ 6092629 w 8882887"/>
              <a:gd name="connsiteY513" fmla="*/ 1181226 h 1682495"/>
              <a:gd name="connsiteX514" fmla="*/ 6090957 w 8882887"/>
              <a:gd name="connsiteY514" fmla="*/ 1178612 h 1682495"/>
              <a:gd name="connsiteX515" fmla="*/ 6079255 w 8882887"/>
              <a:gd name="connsiteY515" fmla="*/ 1160306 h 1682495"/>
              <a:gd name="connsiteX516" fmla="*/ 6079255 w 8882887"/>
              <a:gd name="connsiteY516" fmla="*/ 1104513 h 1682495"/>
              <a:gd name="connsiteX517" fmla="*/ 6303271 w 8882887"/>
              <a:gd name="connsiteY517" fmla="*/ 1104513 h 1682495"/>
              <a:gd name="connsiteX518" fmla="*/ 6323331 w 8882887"/>
              <a:gd name="connsiteY518" fmla="*/ 1135896 h 1682495"/>
              <a:gd name="connsiteX519" fmla="*/ 6323331 w 8882887"/>
              <a:gd name="connsiteY519" fmla="*/ 1205636 h 1682495"/>
              <a:gd name="connsiteX520" fmla="*/ 6321659 w 8882887"/>
              <a:gd name="connsiteY520" fmla="*/ 1205636 h 1682495"/>
              <a:gd name="connsiteX521" fmla="*/ 6309957 w 8882887"/>
              <a:gd name="connsiteY521" fmla="*/ 1205636 h 1682495"/>
              <a:gd name="connsiteX522" fmla="*/ 6309957 w 8882887"/>
              <a:gd name="connsiteY522" fmla="*/ 1207379 h 1682495"/>
              <a:gd name="connsiteX523" fmla="*/ 6309957 w 8882887"/>
              <a:gd name="connsiteY523" fmla="*/ 1219584 h 1682495"/>
              <a:gd name="connsiteX524" fmla="*/ 6311629 w 8882887"/>
              <a:gd name="connsiteY524" fmla="*/ 1219584 h 1682495"/>
              <a:gd name="connsiteX525" fmla="*/ 6323331 w 8882887"/>
              <a:gd name="connsiteY525" fmla="*/ 1219584 h 1682495"/>
              <a:gd name="connsiteX526" fmla="*/ 6323331 w 8882887"/>
              <a:gd name="connsiteY526" fmla="*/ 1221327 h 1682495"/>
              <a:gd name="connsiteX527" fmla="*/ 6323331 w 8882887"/>
              <a:gd name="connsiteY527" fmla="*/ 1233531 h 1682495"/>
              <a:gd name="connsiteX528" fmla="*/ 6321659 w 8882887"/>
              <a:gd name="connsiteY528" fmla="*/ 1233531 h 1682495"/>
              <a:gd name="connsiteX529" fmla="*/ 6309957 w 8882887"/>
              <a:gd name="connsiteY529" fmla="*/ 1233531 h 1682495"/>
              <a:gd name="connsiteX530" fmla="*/ 6309957 w 8882887"/>
              <a:gd name="connsiteY530" fmla="*/ 1235274 h 1682495"/>
              <a:gd name="connsiteX531" fmla="*/ 6309957 w 8882887"/>
              <a:gd name="connsiteY531" fmla="*/ 1247480 h 1682495"/>
              <a:gd name="connsiteX532" fmla="*/ 6311629 w 8882887"/>
              <a:gd name="connsiteY532" fmla="*/ 1247480 h 1682495"/>
              <a:gd name="connsiteX533" fmla="*/ 6323331 w 8882887"/>
              <a:gd name="connsiteY533" fmla="*/ 1247480 h 1682495"/>
              <a:gd name="connsiteX534" fmla="*/ 6323331 w 8882887"/>
              <a:gd name="connsiteY534" fmla="*/ 1248788 h 1682495"/>
              <a:gd name="connsiteX535" fmla="*/ 6323331 w 8882887"/>
              <a:gd name="connsiteY535" fmla="*/ 1257941 h 1682495"/>
              <a:gd name="connsiteX536" fmla="*/ 6321659 w 8882887"/>
              <a:gd name="connsiteY536" fmla="*/ 1257941 h 1682495"/>
              <a:gd name="connsiteX537" fmla="*/ 6309957 w 8882887"/>
              <a:gd name="connsiteY537" fmla="*/ 1257941 h 1682495"/>
              <a:gd name="connsiteX538" fmla="*/ 6309957 w 8882887"/>
              <a:gd name="connsiteY538" fmla="*/ 1259684 h 1682495"/>
              <a:gd name="connsiteX539" fmla="*/ 6309957 w 8882887"/>
              <a:gd name="connsiteY539" fmla="*/ 1271888 h 1682495"/>
              <a:gd name="connsiteX540" fmla="*/ 6311629 w 8882887"/>
              <a:gd name="connsiteY540" fmla="*/ 1271888 h 1682495"/>
              <a:gd name="connsiteX541" fmla="*/ 6323331 w 8882887"/>
              <a:gd name="connsiteY541" fmla="*/ 1271888 h 1682495"/>
              <a:gd name="connsiteX542" fmla="*/ 6323331 w 8882887"/>
              <a:gd name="connsiteY542" fmla="*/ 1273632 h 1682495"/>
              <a:gd name="connsiteX543" fmla="*/ 6323331 w 8882887"/>
              <a:gd name="connsiteY543" fmla="*/ 1285836 h 1682495"/>
              <a:gd name="connsiteX544" fmla="*/ 6321659 w 8882887"/>
              <a:gd name="connsiteY544" fmla="*/ 1285836 h 1682495"/>
              <a:gd name="connsiteX545" fmla="*/ 6309957 w 8882887"/>
              <a:gd name="connsiteY545" fmla="*/ 1285836 h 1682495"/>
              <a:gd name="connsiteX546" fmla="*/ 6309957 w 8882887"/>
              <a:gd name="connsiteY546" fmla="*/ 1287579 h 1682495"/>
              <a:gd name="connsiteX547" fmla="*/ 6309957 w 8882887"/>
              <a:gd name="connsiteY547" fmla="*/ 1299785 h 1682495"/>
              <a:gd name="connsiteX548" fmla="*/ 6311629 w 8882887"/>
              <a:gd name="connsiteY548" fmla="*/ 1299785 h 1682495"/>
              <a:gd name="connsiteX549" fmla="*/ 6323331 w 8882887"/>
              <a:gd name="connsiteY549" fmla="*/ 1299785 h 1682495"/>
              <a:gd name="connsiteX550" fmla="*/ 6323331 w 8882887"/>
              <a:gd name="connsiteY550" fmla="*/ 1301091 h 1682495"/>
              <a:gd name="connsiteX551" fmla="*/ 6323331 w 8882887"/>
              <a:gd name="connsiteY551" fmla="*/ 1310244 h 1682495"/>
              <a:gd name="connsiteX552" fmla="*/ 6321659 w 8882887"/>
              <a:gd name="connsiteY552" fmla="*/ 1310244 h 1682495"/>
              <a:gd name="connsiteX553" fmla="*/ 6309957 w 8882887"/>
              <a:gd name="connsiteY553" fmla="*/ 1310244 h 1682495"/>
              <a:gd name="connsiteX554" fmla="*/ 6309957 w 8882887"/>
              <a:gd name="connsiteY554" fmla="*/ 1311989 h 1682495"/>
              <a:gd name="connsiteX555" fmla="*/ 6309957 w 8882887"/>
              <a:gd name="connsiteY555" fmla="*/ 1324193 h 1682495"/>
              <a:gd name="connsiteX556" fmla="*/ 6311629 w 8882887"/>
              <a:gd name="connsiteY556" fmla="*/ 1324193 h 1682495"/>
              <a:gd name="connsiteX557" fmla="*/ 6323331 w 8882887"/>
              <a:gd name="connsiteY557" fmla="*/ 1324193 h 1682495"/>
              <a:gd name="connsiteX558" fmla="*/ 6323331 w 8882887"/>
              <a:gd name="connsiteY558" fmla="*/ 1325936 h 1682495"/>
              <a:gd name="connsiteX559" fmla="*/ 6323331 w 8882887"/>
              <a:gd name="connsiteY559" fmla="*/ 1338141 h 1682495"/>
              <a:gd name="connsiteX560" fmla="*/ 6321659 w 8882887"/>
              <a:gd name="connsiteY560" fmla="*/ 1338141 h 1682495"/>
              <a:gd name="connsiteX561" fmla="*/ 6309957 w 8882887"/>
              <a:gd name="connsiteY561" fmla="*/ 1338141 h 1682495"/>
              <a:gd name="connsiteX562" fmla="*/ 6309957 w 8882887"/>
              <a:gd name="connsiteY562" fmla="*/ 1339448 h 1682495"/>
              <a:gd name="connsiteX563" fmla="*/ 6309957 w 8882887"/>
              <a:gd name="connsiteY563" fmla="*/ 1348602 h 1682495"/>
              <a:gd name="connsiteX564" fmla="*/ 6311629 w 8882887"/>
              <a:gd name="connsiteY564" fmla="*/ 1348602 h 1682495"/>
              <a:gd name="connsiteX565" fmla="*/ 6323331 w 8882887"/>
              <a:gd name="connsiteY565" fmla="*/ 1348602 h 1682495"/>
              <a:gd name="connsiteX566" fmla="*/ 6323331 w 8882887"/>
              <a:gd name="connsiteY566" fmla="*/ 1350345 h 1682495"/>
              <a:gd name="connsiteX567" fmla="*/ 6323331 w 8882887"/>
              <a:gd name="connsiteY567" fmla="*/ 1362549 h 1682495"/>
              <a:gd name="connsiteX568" fmla="*/ 6321659 w 8882887"/>
              <a:gd name="connsiteY568" fmla="*/ 1362549 h 1682495"/>
              <a:gd name="connsiteX569" fmla="*/ 6309957 w 8882887"/>
              <a:gd name="connsiteY569" fmla="*/ 1362549 h 1682495"/>
              <a:gd name="connsiteX570" fmla="*/ 6309957 w 8882887"/>
              <a:gd name="connsiteY570" fmla="*/ 1364292 h 1682495"/>
              <a:gd name="connsiteX571" fmla="*/ 6309957 w 8882887"/>
              <a:gd name="connsiteY571" fmla="*/ 1376498 h 1682495"/>
              <a:gd name="connsiteX572" fmla="*/ 6311629 w 8882887"/>
              <a:gd name="connsiteY572" fmla="*/ 1376498 h 1682495"/>
              <a:gd name="connsiteX573" fmla="*/ 6323331 w 8882887"/>
              <a:gd name="connsiteY573" fmla="*/ 1376498 h 1682495"/>
              <a:gd name="connsiteX574" fmla="*/ 6323331 w 8882887"/>
              <a:gd name="connsiteY574" fmla="*/ 1378241 h 1682495"/>
              <a:gd name="connsiteX575" fmla="*/ 6323331 w 8882887"/>
              <a:gd name="connsiteY575" fmla="*/ 1390445 h 1682495"/>
              <a:gd name="connsiteX576" fmla="*/ 6321659 w 8882887"/>
              <a:gd name="connsiteY576" fmla="*/ 1390445 h 1682495"/>
              <a:gd name="connsiteX577" fmla="*/ 6309957 w 8882887"/>
              <a:gd name="connsiteY577" fmla="*/ 1390445 h 1682495"/>
              <a:gd name="connsiteX578" fmla="*/ 6309957 w 8882887"/>
              <a:gd name="connsiteY578" fmla="*/ 1391753 h 1682495"/>
              <a:gd name="connsiteX579" fmla="*/ 6309957 w 8882887"/>
              <a:gd name="connsiteY579" fmla="*/ 1400906 h 1682495"/>
              <a:gd name="connsiteX580" fmla="*/ 6311629 w 8882887"/>
              <a:gd name="connsiteY580" fmla="*/ 1400906 h 1682495"/>
              <a:gd name="connsiteX581" fmla="*/ 6323331 w 8882887"/>
              <a:gd name="connsiteY581" fmla="*/ 1400906 h 1682495"/>
              <a:gd name="connsiteX582" fmla="*/ 6323331 w 8882887"/>
              <a:gd name="connsiteY582" fmla="*/ 1402650 h 1682495"/>
              <a:gd name="connsiteX583" fmla="*/ 6323331 w 8882887"/>
              <a:gd name="connsiteY583" fmla="*/ 1414854 h 1682495"/>
              <a:gd name="connsiteX584" fmla="*/ 6321659 w 8882887"/>
              <a:gd name="connsiteY584" fmla="*/ 1414854 h 1682495"/>
              <a:gd name="connsiteX585" fmla="*/ 6309957 w 8882887"/>
              <a:gd name="connsiteY585" fmla="*/ 1414854 h 1682495"/>
              <a:gd name="connsiteX586" fmla="*/ 6309957 w 8882887"/>
              <a:gd name="connsiteY586" fmla="*/ 1416597 h 1682495"/>
              <a:gd name="connsiteX587" fmla="*/ 6309957 w 8882887"/>
              <a:gd name="connsiteY587" fmla="*/ 1428803 h 1682495"/>
              <a:gd name="connsiteX588" fmla="*/ 6311629 w 8882887"/>
              <a:gd name="connsiteY588" fmla="*/ 1428803 h 1682495"/>
              <a:gd name="connsiteX589" fmla="*/ 6323331 w 8882887"/>
              <a:gd name="connsiteY589" fmla="*/ 1428803 h 1682495"/>
              <a:gd name="connsiteX590" fmla="*/ 6323331 w 8882887"/>
              <a:gd name="connsiteY590" fmla="*/ 1430109 h 1682495"/>
              <a:gd name="connsiteX591" fmla="*/ 6323331 w 8882887"/>
              <a:gd name="connsiteY591" fmla="*/ 1439262 h 1682495"/>
              <a:gd name="connsiteX592" fmla="*/ 6321659 w 8882887"/>
              <a:gd name="connsiteY592" fmla="*/ 1439262 h 1682495"/>
              <a:gd name="connsiteX593" fmla="*/ 6309957 w 8882887"/>
              <a:gd name="connsiteY593" fmla="*/ 1439262 h 1682495"/>
              <a:gd name="connsiteX594" fmla="*/ 6309957 w 8882887"/>
              <a:gd name="connsiteY594" fmla="*/ 1441007 h 1682495"/>
              <a:gd name="connsiteX595" fmla="*/ 6309957 w 8882887"/>
              <a:gd name="connsiteY595" fmla="*/ 1453211 h 1682495"/>
              <a:gd name="connsiteX596" fmla="*/ 6311629 w 8882887"/>
              <a:gd name="connsiteY596" fmla="*/ 1453211 h 1682495"/>
              <a:gd name="connsiteX597" fmla="*/ 6323331 w 8882887"/>
              <a:gd name="connsiteY597" fmla="*/ 1453211 h 1682495"/>
              <a:gd name="connsiteX598" fmla="*/ 6323331 w 8882887"/>
              <a:gd name="connsiteY598" fmla="*/ 1454954 h 1682495"/>
              <a:gd name="connsiteX599" fmla="*/ 6323331 w 8882887"/>
              <a:gd name="connsiteY599" fmla="*/ 1467159 h 1682495"/>
              <a:gd name="connsiteX600" fmla="*/ 6321659 w 8882887"/>
              <a:gd name="connsiteY600" fmla="*/ 1467159 h 1682495"/>
              <a:gd name="connsiteX601" fmla="*/ 6309957 w 8882887"/>
              <a:gd name="connsiteY601" fmla="*/ 1467159 h 1682495"/>
              <a:gd name="connsiteX602" fmla="*/ 6309957 w 8882887"/>
              <a:gd name="connsiteY602" fmla="*/ 1468902 h 1682495"/>
              <a:gd name="connsiteX603" fmla="*/ 6309957 w 8882887"/>
              <a:gd name="connsiteY603" fmla="*/ 1481106 h 1682495"/>
              <a:gd name="connsiteX604" fmla="*/ 6311629 w 8882887"/>
              <a:gd name="connsiteY604" fmla="*/ 1481106 h 1682495"/>
              <a:gd name="connsiteX605" fmla="*/ 6323331 w 8882887"/>
              <a:gd name="connsiteY605" fmla="*/ 1481106 h 1682495"/>
              <a:gd name="connsiteX606" fmla="*/ 6323331 w 8882887"/>
              <a:gd name="connsiteY606" fmla="*/ 1482414 h 1682495"/>
              <a:gd name="connsiteX607" fmla="*/ 6323331 w 8882887"/>
              <a:gd name="connsiteY607" fmla="*/ 1491567 h 1682495"/>
              <a:gd name="connsiteX608" fmla="*/ 6321659 w 8882887"/>
              <a:gd name="connsiteY608" fmla="*/ 1491567 h 1682495"/>
              <a:gd name="connsiteX609" fmla="*/ 6309957 w 8882887"/>
              <a:gd name="connsiteY609" fmla="*/ 1491567 h 1682495"/>
              <a:gd name="connsiteX610" fmla="*/ 6309957 w 8882887"/>
              <a:gd name="connsiteY610" fmla="*/ 1493310 h 1682495"/>
              <a:gd name="connsiteX611" fmla="*/ 6309957 w 8882887"/>
              <a:gd name="connsiteY611" fmla="*/ 1505516 h 1682495"/>
              <a:gd name="connsiteX612" fmla="*/ 6346735 w 8882887"/>
              <a:gd name="connsiteY612" fmla="*/ 1536899 h 1682495"/>
              <a:gd name="connsiteX613" fmla="*/ 6345065 w 8882887"/>
              <a:gd name="connsiteY613" fmla="*/ 1543872 h 1682495"/>
              <a:gd name="connsiteX614" fmla="*/ 6333361 w 8882887"/>
              <a:gd name="connsiteY614" fmla="*/ 1543872 h 1682495"/>
              <a:gd name="connsiteX615" fmla="*/ 6333361 w 8882887"/>
              <a:gd name="connsiteY615" fmla="*/ 1582229 h 1682495"/>
              <a:gd name="connsiteX616" fmla="*/ 6335035 w 8882887"/>
              <a:gd name="connsiteY616" fmla="*/ 1582229 h 1682495"/>
              <a:gd name="connsiteX617" fmla="*/ 6346735 w 8882887"/>
              <a:gd name="connsiteY617" fmla="*/ 1582229 h 1682495"/>
              <a:gd name="connsiteX618" fmla="*/ 6346735 w 8882887"/>
              <a:gd name="connsiteY618" fmla="*/ 1580049 h 1682495"/>
              <a:gd name="connsiteX619" fmla="*/ 6346735 w 8882887"/>
              <a:gd name="connsiteY619" fmla="*/ 1564794 h 1682495"/>
              <a:gd name="connsiteX620" fmla="*/ 6348407 w 8882887"/>
              <a:gd name="connsiteY620" fmla="*/ 1563923 h 1682495"/>
              <a:gd name="connsiteX621" fmla="*/ 6360109 w 8882887"/>
              <a:gd name="connsiteY621" fmla="*/ 1557821 h 1682495"/>
              <a:gd name="connsiteX622" fmla="*/ 6363035 w 8882887"/>
              <a:gd name="connsiteY622" fmla="*/ 1557821 h 1682495"/>
              <a:gd name="connsiteX623" fmla="*/ 6383515 w 8882887"/>
              <a:gd name="connsiteY623" fmla="*/ 1557821 h 1682495"/>
              <a:gd name="connsiteX624" fmla="*/ 6383515 w 8882887"/>
              <a:gd name="connsiteY624" fmla="*/ 1559564 h 1682495"/>
              <a:gd name="connsiteX625" fmla="*/ 6383515 w 8882887"/>
              <a:gd name="connsiteY625" fmla="*/ 1571768 h 1682495"/>
              <a:gd name="connsiteX626" fmla="*/ 6386023 w 8882887"/>
              <a:gd name="connsiteY626" fmla="*/ 1571768 h 1682495"/>
              <a:gd name="connsiteX627" fmla="*/ 6403577 w 8882887"/>
              <a:gd name="connsiteY627" fmla="*/ 1571768 h 1682495"/>
              <a:gd name="connsiteX628" fmla="*/ 6405247 w 8882887"/>
              <a:gd name="connsiteY628" fmla="*/ 1578741 h 1682495"/>
              <a:gd name="connsiteX629" fmla="*/ 6416951 w 8882887"/>
              <a:gd name="connsiteY629" fmla="*/ 1578741 h 1682495"/>
              <a:gd name="connsiteX630" fmla="*/ 6453729 w 8882887"/>
              <a:gd name="connsiteY630" fmla="*/ 1627559 h 1682495"/>
              <a:gd name="connsiteX631" fmla="*/ 6453729 w 8882887"/>
              <a:gd name="connsiteY631" fmla="*/ 1679864 h 1682495"/>
              <a:gd name="connsiteX632" fmla="*/ 6455399 w 8882887"/>
              <a:gd name="connsiteY632" fmla="*/ 1679864 h 1682495"/>
              <a:gd name="connsiteX633" fmla="*/ 6467103 w 8882887"/>
              <a:gd name="connsiteY633" fmla="*/ 1679864 h 1682495"/>
              <a:gd name="connsiteX634" fmla="*/ 6467103 w 8882887"/>
              <a:gd name="connsiteY634" fmla="*/ 1676813 h 1682495"/>
              <a:gd name="connsiteX635" fmla="*/ 6467103 w 8882887"/>
              <a:gd name="connsiteY635" fmla="*/ 1655456 h 1682495"/>
              <a:gd name="connsiteX636" fmla="*/ 6468357 w 8882887"/>
              <a:gd name="connsiteY636" fmla="*/ 1655456 h 1682495"/>
              <a:gd name="connsiteX637" fmla="*/ 6477133 w 8882887"/>
              <a:gd name="connsiteY637" fmla="*/ 1655456 h 1682495"/>
              <a:gd name="connsiteX638" fmla="*/ 6477133 w 8882887"/>
              <a:gd name="connsiteY638" fmla="*/ 1657199 h 1682495"/>
              <a:gd name="connsiteX639" fmla="*/ 6477133 w 8882887"/>
              <a:gd name="connsiteY639" fmla="*/ 1669403 h 1682495"/>
              <a:gd name="connsiteX640" fmla="*/ 6490507 w 8882887"/>
              <a:gd name="connsiteY640" fmla="*/ 1596177 h 1682495"/>
              <a:gd name="connsiteX641" fmla="*/ 6547347 w 8882887"/>
              <a:gd name="connsiteY641" fmla="*/ 1596177 h 1682495"/>
              <a:gd name="connsiteX642" fmla="*/ 6547347 w 8882887"/>
              <a:gd name="connsiteY642" fmla="*/ 1484594 h 1682495"/>
              <a:gd name="connsiteX643" fmla="*/ 6600843 w 8882887"/>
              <a:gd name="connsiteY643" fmla="*/ 1484594 h 1682495"/>
              <a:gd name="connsiteX644" fmla="*/ 6600843 w 8882887"/>
              <a:gd name="connsiteY644" fmla="*/ 1483286 h 1682495"/>
              <a:gd name="connsiteX645" fmla="*/ 6600843 w 8882887"/>
              <a:gd name="connsiteY645" fmla="*/ 1474133 h 1682495"/>
              <a:gd name="connsiteX646" fmla="*/ 6634279 w 8882887"/>
              <a:gd name="connsiteY646" fmla="*/ 1474133 h 1682495"/>
              <a:gd name="connsiteX647" fmla="*/ 6634279 w 8882887"/>
              <a:gd name="connsiteY647" fmla="*/ 1414854 h 1682495"/>
              <a:gd name="connsiteX648" fmla="*/ 6627591 w 8882887"/>
              <a:gd name="connsiteY648" fmla="*/ 1412238 h 1682495"/>
              <a:gd name="connsiteX649" fmla="*/ 6627591 w 8882887"/>
              <a:gd name="connsiteY649" fmla="*/ 1393932 h 1682495"/>
              <a:gd name="connsiteX650" fmla="*/ 6634279 w 8882887"/>
              <a:gd name="connsiteY650" fmla="*/ 1397420 h 1682495"/>
              <a:gd name="connsiteX651" fmla="*/ 6640967 w 8882887"/>
              <a:gd name="connsiteY651" fmla="*/ 1362549 h 1682495"/>
              <a:gd name="connsiteX652" fmla="*/ 6647653 w 8882887"/>
              <a:gd name="connsiteY652" fmla="*/ 1397420 h 1682495"/>
              <a:gd name="connsiteX653" fmla="*/ 6651415 w 8882887"/>
              <a:gd name="connsiteY653" fmla="*/ 1392624 h 1682495"/>
              <a:gd name="connsiteX654" fmla="*/ 6654341 w 8882887"/>
              <a:gd name="connsiteY654" fmla="*/ 1383471 h 1682495"/>
              <a:gd name="connsiteX655" fmla="*/ 6655175 w 8882887"/>
              <a:gd name="connsiteY655" fmla="*/ 1381728 h 1682495"/>
              <a:gd name="connsiteX656" fmla="*/ 6661027 w 8882887"/>
              <a:gd name="connsiteY656" fmla="*/ 1369523 h 1682495"/>
              <a:gd name="connsiteX657" fmla="*/ 6661863 w 8882887"/>
              <a:gd name="connsiteY657" fmla="*/ 1367780 h 1682495"/>
              <a:gd name="connsiteX658" fmla="*/ 6667715 w 8882887"/>
              <a:gd name="connsiteY658" fmla="*/ 1355576 h 1682495"/>
              <a:gd name="connsiteX659" fmla="*/ 6669803 w 8882887"/>
              <a:gd name="connsiteY659" fmla="*/ 1354268 h 1682495"/>
              <a:gd name="connsiteX660" fmla="*/ 6684431 w 8882887"/>
              <a:gd name="connsiteY660" fmla="*/ 1345115 h 1682495"/>
              <a:gd name="connsiteX661" fmla="*/ 6686939 w 8882887"/>
              <a:gd name="connsiteY661" fmla="*/ 1343372 h 1682495"/>
              <a:gd name="connsiteX662" fmla="*/ 6704493 w 8882887"/>
              <a:gd name="connsiteY662" fmla="*/ 1331166 h 1682495"/>
              <a:gd name="connsiteX663" fmla="*/ 6705747 w 8882887"/>
              <a:gd name="connsiteY663" fmla="*/ 1329423 h 1682495"/>
              <a:gd name="connsiteX664" fmla="*/ 6714523 w 8882887"/>
              <a:gd name="connsiteY664" fmla="*/ 1317219 h 1682495"/>
              <a:gd name="connsiteX665" fmla="*/ 6715359 w 8882887"/>
              <a:gd name="connsiteY665" fmla="*/ 1314168 h 1682495"/>
              <a:gd name="connsiteX666" fmla="*/ 6721211 w 8882887"/>
              <a:gd name="connsiteY666" fmla="*/ 1292810 h 1682495"/>
              <a:gd name="connsiteX667" fmla="*/ 6722047 w 8882887"/>
              <a:gd name="connsiteY667" fmla="*/ 1295861 h 1682495"/>
              <a:gd name="connsiteX668" fmla="*/ 6727897 w 8882887"/>
              <a:gd name="connsiteY668" fmla="*/ 1317219 h 1682495"/>
              <a:gd name="connsiteX669" fmla="*/ 6728733 w 8882887"/>
              <a:gd name="connsiteY669" fmla="*/ 1318526 h 1682495"/>
              <a:gd name="connsiteX670" fmla="*/ 6734585 w 8882887"/>
              <a:gd name="connsiteY670" fmla="*/ 1327680 h 1682495"/>
              <a:gd name="connsiteX671" fmla="*/ 6736675 w 8882887"/>
              <a:gd name="connsiteY671" fmla="*/ 1329423 h 1682495"/>
              <a:gd name="connsiteX672" fmla="*/ 6751303 w 8882887"/>
              <a:gd name="connsiteY672" fmla="*/ 1341627 h 1682495"/>
              <a:gd name="connsiteX673" fmla="*/ 6752975 w 8882887"/>
              <a:gd name="connsiteY673" fmla="*/ 1343372 h 1682495"/>
              <a:gd name="connsiteX674" fmla="*/ 6764675 w 8882887"/>
              <a:gd name="connsiteY674" fmla="*/ 1355576 h 1682495"/>
              <a:gd name="connsiteX675" fmla="*/ 6766349 w 8882887"/>
              <a:gd name="connsiteY675" fmla="*/ 1357319 h 1682495"/>
              <a:gd name="connsiteX676" fmla="*/ 6778051 w 8882887"/>
              <a:gd name="connsiteY676" fmla="*/ 1369523 h 1682495"/>
              <a:gd name="connsiteX677" fmla="*/ 6778469 w 8882887"/>
              <a:gd name="connsiteY677" fmla="*/ 1371267 h 1682495"/>
              <a:gd name="connsiteX678" fmla="*/ 6781393 w 8882887"/>
              <a:gd name="connsiteY678" fmla="*/ 1383471 h 1682495"/>
              <a:gd name="connsiteX679" fmla="*/ 6781811 w 8882887"/>
              <a:gd name="connsiteY679" fmla="*/ 1385214 h 1682495"/>
              <a:gd name="connsiteX680" fmla="*/ 6784737 w 8882887"/>
              <a:gd name="connsiteY680" fmla="*/ 1397420 h 1682495"/>
              <a:gd name="connsiteX681" fmla="*/ 6794767 w 8882887"/>
              <a:gd name="connsiteY681" fmla="*/ 1362549 h 1682495"/>
              <a:gd name="connsiteX682" fmla="*/ 6801455 w 8882887"/>
              <a:gd name="connsiteY682" fmla="*/ 1397420 h 1682495"/>
              <a:gd name="connsiteX683" fmla="*/ 6808141 w 8882887"/>
              <a:gd name="connsiteY683" fmla="*/ 1400034 h 1682495"/>
              <a:gd name="connsiteX684" fmla="*/ 6808141 w 8882887"/>
              <a:gd name="connsiteY684" fmla="*/ 1418342 h 1682495"/>
              <a:gd name="connsiteX685" fmla="*/ 6801455 w 8882887"/>
              <a:gd name="connsiteY685" fmla="*/ 1467159 h 1682495"/>
              <a:gd name="connsiteX686" fmla="*/ 6803127 w 8882887"/>
              <a:gd name="connsiteY686" fmla="*/ 1467159 h 1682495"/>
              <a:gd name="connsiteX687" fmla="*/ 6814829 w 8882887"/>
              <a:gd name="connsiteY687" fmla="*/ 1467159 h 1682495"/>
              <a:gd name="connsiteX688" fmla="*/ 6816083 w 8882887"/>
              <a:gd name="connsiteY688" fmla="*/ 1474133 h 1682495"/>
              <a:gd name="connsiteX689" fmla="*/ 6824859 w 8882887"/>
              <a:gd name="connsiteY689" fmla="*/ 1474133 h 1682495"/>
              <a:gd name="connsiteX690" fmla="*/ 6824859 w 8882887"/>
              <a:gd name="connsiteY690" fmla="*/ 1472390 h 1682495"/>
              <a:gd name="connsiteX691" fmla="*/ 6824859 w 8882887"/>
              <a:gd name="connsiteY691" fmla="*/ 1460184 h 1682495"/>
              <a:gd name="connsiteX692" fmla="*/ 6828203 w 8882887"/>
              <a:gd name="connsiteY692" fmla="*/ 1460184 h 1682495"/>
              <a:gd name="connsiteX693" fmla="*/ 6851607 w 8882887"/>
              <a:gd name="connsiteY693" fmla="*/ 1460184 h 1682495"/>
              <a:gd name="connsiteX694" fmla="*/ 6851607 w 8882887"/>
              <a:gd name="connsiteY694" fmla="*/ 1457133 h 1682495"/>
              <a:gd name="connsiteX695" fmla="*/ 6851607 w 8882887"/>
              <a:gd name="connsiteY695" fmla="*/ 1435776 h 1682495"/>
              <a:gd name="connsiteX696" fmla="*/ 6908447 w 8882887"/>
              <a:gd name="connsiteY696" fmla="*/ 1435776 h 1682495"/>
              <a:gd name="connsiteX697" fmla="*/ 6908447 w 8882887"/>
              <a:gd name="connsiteY697" fmla="*/ 1437956 h 1682495"/>
              <a:gd name="connsiteX698" fmla="*/ 6908447 w 8882887"/>
              <a:gd name="connsiteY698" fmla="*/ 1453211 h 1682495"/>
              <a:gd name="connsiteX699" fmla="*/ 6938539 w 8882887"/>
              <a:gd name="connsiteY699" fmla="*/ 1453211 h 1682495"/>
              <a:gd name="connsiteX700" fmla="*/ 6938539 w 8882887"/>
              <a:gd name="connsiteY700" fmla="*/ 1456698 h 1682495"/>
              <a:gd name="connsiteX701" fmla="*/ 6938539 w 8882887"/>
              <a:gd name="connsiteY701" fmla="*/ 1481106 h 1682495"/>
              <a:gd name="connsiteX702" fmla="*/ 6931853 w 8882887"/>
              <a:gd name="connsiteY702" fmla="*/ 1482414 h 1682495"/>
              <a:gd name="connsiteX703" fmla="*/ 6931853 w 8882887"/>
              <a:gd name="connsiteY703" fmla="*/ 1491567 h 1682495"/>
              <a:gd name="connsiteX704" fmla="*/ 6938539 w 8882887"/>
              <a:gd name="connsiteY704" fmla="*/ 1494183 h 1682495"/>
              <a:gd name="connsiteX705" fmla="*/ 6938539 w 8882887"/>
              <a:gd name="connsiteY705" fmla="*/ 1512489 h 1682495"/>
              <a:gd name="connsiteX706" fmla="*/ 6931853 w 8882887"/>
              <a:gd name="connsiteY706" fmla="*/ 1519463 h 1682495"/>
              <a:gd name="connsiteX707" fmla="*/ 6931853 w 8882887"/>
              <a:gd name="connsiteY707" fmla="*/ 1603151 h 1682495"/>
              <a:gd name="connsiteX708" fmla="*/ 6934777 w 8882887"/>
              <a:gd name="connsiteY708" fmla="*/ 1603151 h 1682495"/>
              <a:gd name="connsiteX709" fmla="*/ 6955257 w 8882887"/>
              <a:gd name="connsiteY709" fmla="*/ 1603151 h 1682495"/>
              <a:gd name="connsiteX710" fmla="*/ 6957763 w 8882887"/>
              <a:gd name="connsiteY710" fmla="*/ 1610124 h 1682495"/>
              <a:gd name="connsiteX711" fmla="*/ 6975319 w 8882887"/>
              <a:gd name="connsiteY711" fmla="*/ 1610124 h 1682495"/>
              <a:gd name="connsiteX712" fmla="*/ 6975319 w 8882887"/>
              <a:gd name="connsiteY712" fmla="*/ 1613175 h 1682495"/>
              <a:gd name="connsiteX713" fmla="*/ 6975319 w 8882887"/>
              <a:gd name="connsiteY713" fmla="*/ 1634534 h 1682495"/>
              <a:gd name="connsiteX714" fmla="*/ 6977827 w 8882887"/>
              <a:gd name="connsiteY714" fmla="*/ 1634534 h 1682495"/>
              <a:gd name="connsiteX715" fmla="*/ 6995379 w 8882887"/>
              <a:gd name="connsiteY715" fmla="*/ 1634534 h 1682495"/>
              <a:gd name="connsiteX716" fmla="*/ 6995379 w 8882887"/>
              <a:gd name="connsiteY716" fmla="*/ 1631483 h 1682495"/>
              <a:gd name="connsiteX717" fmla="*/ 6995379 w 8882887"/>
              <a:gd name="connsiteY717" fmla="*/ 1610124 h 1682495"/>
              <a:gd name="connsiteX718" fmla="*/ 6998303 w 8882887"/>
              <a:gd name="connsiteY718" fmla="*/ 1608381 h 1682495"/>
              <a:gd name="connsiteX719" fmla="*/ 7018783 w 8882887"/>
              <a:gd name="connsiteY719" fmla="*/ 1596177 h 1682495"/>
              <a:gd name="connsiteX720" fmla="*/ 7018783 w 8882887"/>
              <a:gd name="connsiteY720" fmla="*/ 1564794 h 1682495"/>
              <a:gd name="connsiteX721" fmla="*/ 7012097 w 8882887"/>
              <a:gd name="connsiteY721" fmla="*/ 1529924 h 1682495"/>
              <a:gd name="connsiteX722" fmla="*/ 7013767 w 8882887"/>
              <a:gd name="connsiteY722" fmla="*/ 1529924 h 1682495"/>
              <a:gd name="connsiteX723" fmla="*/ 7025471 w 8882887"/>
              <a:gd name="connsiteY723" fmla="*/ 1529924 h 1682495"/>
              <a:gd name="connsiteX724" fmla="*/ 7055563 w 8882887"/>
              <a:gd name="connsiteY724" fmla="*/ 1526438 h 1682495"/>
              <a:gd name="connsiteX725" fmla="*/ 7055563 w 8882887"/>
              <a:gd name="connsiteY725" fmla="*/ 1524693 h 1682495"/>
              <a:gd name="connsiteX726" fmla="*/ 7055563 w 8882887"/>
              <a:gd name="connsiteY726" fmla="*/ 1512489 h 1682495"/>
              <a:gd name="connsiteX727" fmla="*/ 7058071 w 8882887"/>
              <a:gd name="connsiteY727" fmla="*/ 1512489 h 1682495"/>
              <a:gd name="connsiteX728" fmla="*/ 7075623 w 8882887"/>
              <a:gd name="connsiteY728" fmla="*/ 1512489 h 1682495"/>
              <a:gd name="connsiteX729" fmla="*/ 7075623 w 8882887"/>
              <a:gd name="connsiteY729" fmla="*/ 1338141 h 1682495"/>
              <a:gd name="connsiteX730" fmla="*/ 7077295 w 8882887"/>
              <a:gd name="connsiteY730" fmla="*/ 1338141 h 1682495"/>
              <a:gd name="connsiteX731" fmla="*/ 7088997 w 8882887"/>
              <a:gd name="connsiteY731" fmla="*/ 1338141 h 1682495"/>
              <a:gd name="connsiteX732" fmla="*/ 7088997 w 8882887"/>
              <a:gd name="connsiteY732" fmla="*/ 1334654 h 1682495"/>
              <a:gd name="connsiteX733" fmla="*/ 7088997 w 8882887"/>
              <a:gd name="connsiteY733" fmla="*/ 1310244 h 1682495"/>
              <a:gd name="connsiteX734" fmla="*/ 7092341 w 8882887"/>
              <a:gd name="connsiteY734" fmla="*/ 1240505 h 1682495"/>
              <a:gd name="connsiteX735" fmla="*/ 7094013 w 8882887"/>
              <a:gd name="connsiteY735" fmla="*/ 1240505 h 1682495"/>
              <a:gd name="connsiteX736" fmla="*/ 7105715 w 8882887"/>
              <a:gd name="connsiteY736" fmla="*/ 1240505 h 1682495"/>
              <a:gd name="connsiteX737" fmla="*/ 7105715 w 8882887"/>
              <a:gd name="connsiteY737" fmla="*/ 1242249 h 1682495"/>
              <a:gd name="connsiteX738" fmla="*/ 7105715 w 8882887"/>
              <a:gd name="connsiteY738" fmla="*/ 1254453 h 1682495"/>
              <a:gd name="connsiteX739" fmla="*/ 7112401 w 8882887"/>
              <a:gd name="connsiteY739" fmla="*/ 1250966 h 1682495"/>
              <a:gd name="connsiteX740" fmla="*/ 7112401 w 8882887"/>
              <a:gd name="connsiteY740" fmla="*/ 1226558 h 1682495"/>
              <a:gd name="connsiteX741" fmla="*/ 7114491 w 8882887"/>
              <a:gd name="connsiteY741" fmla="*/ 1225686 h 1682495"/>
              <a:gd name="connsiteX742" fmla="*/ 7129119 w 8882887"/>
              <a:gd name="connsiteY742" fmla="*/ 1219584 h 1682495"/>
              <a:gd name="connsiteX743" fmla="*/ 7130791 w 8882887"/>
              <a:gd name="connsiteY743" fmla="*/ 1220456 h 1682495"/>
              <a:gd name="connsiteX744" fmla="*/ 7142493 w 8882887"/>
              <a:gd name="connsiteY744" fmla="*/ 1226558 h 1682495"/>
              <a:gd name="connsiteX745" fmla="*/ 7145001 w 8882887"/>
              <a:gd name="connsiteY745" fmla="*/ 1226558 h 1682495"/>
              <a:gd name="connsiteX746" fmla="*/ 7162555 w 8882887"/>
              <a:gd name="connsiteY746" fmla="*/ 1226558 h 1682495"/>
              <a:gd name="connsiteX747" fmla="*/ 7162555 w 8882887"/>
              <a:gd name="connsiteY747" fmla="*/ 1181226 h 1682495"/>
              <a:gd name="connsiteX748" fmla="*/ 7164227 w 8882887"/>
              <a:gd name="connsiteY748" fmla="*/ 1181226 h 1682495"/>
              <a:gd name="connsiteX749" fmla="*/ 7175927 w 8882887"/>
              <a:gd name="connsiteY749" fmla="*/ 1181226 h 1682495"/>
              <a:gd name="connsiteX750" fmla="*/ 7178017 w 8882887"/>
              <a:gd name="connsiteY750" fmla="*/ 1188201 h 1682495"/>
              <a:gd name="connsiteX751" fmla="*/ 7192647 w 8882887"/>
              <a:gd name="connsiteY751" fmla="*/ 1188201 h 1682495"/>
              <a:gd name="connsiteX752" fmla="*/ 7194319 w 8882887"/>
              <a:gd name="connsiteY752" fmla="*/ 1181226 h 1682495"/>
              <a:gd name="connsiteX753" fmla="*/ 7206021 w 8882887"/>
              <a:gd name="connsiteY753" fmla="*/ 1181226 h 1682495"/>
              <a:gd name="connsiteX754" fmla="*/ 7206021 w 8882887"/>
              <a:gd name="connsiteY754" fmla="*/ 1233531 h 1682495"/>
              <a:gd name="connsiteX755" fmla="*/ 7208111 w 8882887"/>
              <a:gd name="connsiteY755" fmla="*/ 1235274 h 1682495"/>
              <a:gd name="connsiteX756" fmla="*/ 7222739 w 8882887"/>
              <a:gd name="connsiteY756" fmla="*/ 1247480 h 1682495"/>
              <a:gd name="connsiteX757" fmla="*/ 7256173 w 8882887"/>
              <a:gd name="connsiteY757" fmla="*/ 1257941 h 1682495"/>
              <a:gd name="connsiteX758" fmla="*/ 7256173 w 8882887"/>
              <a:gd name="connsiteY758" fmla="*/ 1255761 h 1682495"/>
              <a:gd name="connsiteX759" fmla="*/ 7256173 w 8882887"/>
              <a:gd name="connsiteY759" fmla="*/ 1240505 h 1682495"/>
              <a:gd name="connsiteX760" fmla="*/ 7299639 w 8882887"/>
              <a:gd name="connsiteY760" fmla="*/ 1226558 h 1682495"/>
              <a:gd name="connsiteX761" fmla="*/ 7299639 w 8882887"/>
              <a:gd name="connsiteY761" fmla="*/ 1224815 h 1682495"/>
              <a:gd name="connsiteX762" fmla="*/ 7299639 w 8882887"/>
              <a:gd name="connsiteY762" fmla="*/ 1212609 h 1682495"/>
              <a:gd name="connsiteX763" fmla="*/ 7300893 w 8882887"/>
              <a:gd name="connsiteY763" fmla="*/ 1212609 h 1682495"/>
              <a:gd name="connsiteX764" fmla="*/ 7309669 w 8882887"/>
              <a:gd name="connsiteY764" fmla="*/ 1212609 h 1682495"/>
              <a:gd name="connsiteX765" fmla="*/ 7309669 w 8882887"/>
              <a:gd name="connsiteY765" fmla="*/ 1211303 h 1682495"/>
              <a:gd name="connsiteX766" fmla="*/ 7309669 w 8882887"/>
              <a:gd name="connsiteY766" fmla="*/ 1202148 h 1682495"/>
              <a:gd name="connsiteX767" fmla="*/ 7313013 w 8882887"/>
              <a:gd name="connsiteY767" fmla="*/ 1202148 h 1682495"/>
              <a:gd name="connsiteX768" fmla="*/ 7336417 w 8882887"/>
              <a:gd name="connsiteY768" fmla="*/ 1202148 h 1682495"/>
              <a:gd name="connsiteX769" fmla="*/ 7336417 w 8882887"/>
              <a:gd name="connsiteY769" fmla="*/ 1203456 h 1682495"/>
              <a:gd name="connsiteX770" fmla="*/ 7336417 w 8882887"/>
              <a:gd name="connsiteY770" fmla="*/ 1212609 h 1682495"/>
              <a:gd name="connsiteX771" fmla="*/ 7338925 w 8882887"/>
              <a:gd name="connsiteY771" fmla="*/ 1212609 h 1682495"/>
              <a:gd name="connsiteX772" fmla="*/ 7356479 w 8882887"/>
              <a:gd name="connsiteY772" fmla="*/ 1212609 h 1682495"/>
              <a:gd name="connsiteX773" fmla="*/ 7356479 w 8882887"/>
              <a:gd name="connsiteY773" fmla="*/ 1215225 h 1682495"/>
              <a:gd name="connsiteX774" fmla="*/ 7356479 w 8882887"/>
              <a:gd name="connsiteY774" fmla="*/ 1233531 h 1682495"/>
              <a:gd name="connsiteX775" fmla="*/ 7393257 w 8882887"/>
              <a:gd name="connsiteY775" fmla="*/ 1233531 h 1682495"/>
              <a:gd name="connsiteX776" fmla="*/ 7393257 w 8882887"/>
              <a:gd name="connsiteY776" fmla="*/ 1231788 h 1682495"/>
              <a:gd name="connsiteX777" fmla="*/ 7393257 w 8882887"/>
              <a:gd name="connsiteY777" fmla="*/ 1219584 h 1682495"/>
              <a:gd name="connsiteX778" fmla="*/ 7395347 w 8882887"/>
              <a:gd name="connsiteY778" fmla="*/ 1219584 h 1682495"/>
              <a:gd name="connsiteX779" fmla="*/ 7409975 w 8882887"/>
              <a:gd name="connsiteY779" fmla="*/ 1219584 h 1682495"/>
              <a:gd name="connsiteX780" fmla="*/ 7409975 w 8882887"/>
              <a:gd name="connsiteY780" fmla="*/ 1217840 h 1682495"/>
              <a:gd name="connsiteX781" fmla="*/ 7409975 w 8882887"/>
              <a:gd name="connsiteY781" fmla="*/ 1205636 h 1682495"/>
              <a:gd name="connsiteX782" fmla="*/ 7412483 w 8882887"/>
              <a:gd name="connsiteY782" fmla="*/ 1205636 h 1682495"/>
              <a:gd name="connsiteX783" fmla="*/ 7430035 w 8882887"/>
              <a:gd name="connsiteY783" fmla="*/ 1205636 h 1682495"/>
              <a:gd name="connsiteX784" fmla="*/ 7430035 w 8882887"/>
              <a:gd name="connsiteY784" fmla="*/ 1207379 h 1682495"/>
              <a:gd name="connsiteX785" fmla="*/ 7430035 w 8882887"/>
              <a:gd name="connsiteY785" fmla="*/ 1219584 h 1682495"/>
              <a:gd name="connsiteX786" fmla="*/ 7436723 w 8882887"/>
              <a:gd name="connsiteY786" fmla="*/ 1135896 h 1682495"/>
              <a:gd name="connsiteX787" fmla="*/ 7587181 w 8882887"/>
              <a:gd name="connsiteY787" fmla="*/ 1135896 h 1682495"/>
              <a:gd name="connsiteX788" fmla="*/ 7587181 w 8882887"/>
              <a:gd name="connsiteY788" fmla="*/ 1247480 h 1682495"/>
              <a:gd name="connsiteX789" fmla="*/ 7590525 w 8882887"/>
              <a:gd name="connsiteY789" fmla="*/ 1247480 h 1682495"/>
              <a:gd name="connsiteX790" fmla="*/ 7613929 w 8882887"/>
              <a:gd name="connsiteY790" fmla="*/ 1247480 h 1682495"/>
              <a:gd name="connsiteX791" fmla="*/ 7613929 w 8882887"/>
              <a:gd name="connsiteY791" fmla="*/ 1121948 h 1682495"/>
              <a:gd name="connsiteX792" fmla="*/ 7647365 w 8882887"/>
              <a:gd name="connsiteY792" fmla="*/ 1104513 h 1682495"/>
              <a:gd name="connsiteX793" fmla="*/ 7690831 w 8882887"/>
              <a:gd name="connsiteY793" fmla="*/ 1104513 h 1682495"/>
              <a:gd name="connsiteX794" fmla="*/ 7693757 w 8882887"/>
              <a:gd name="connsiteY794" fmla="*/ 1101899 h 1682495"/>
              <a:gd name="connsiteX795" fmla="*/ 7714235 w 8882887"/>
              <a:gd name="connsiteY795" fmla="*/ 1083591 h 1682495"/>
              <a:gd name="connsiteX796" fmla="*/ 7771075 w 8882887"/>
              <a:gd name="connsiteY796" fmla="*/ 1083591 h 1682495"/>
              <a:gd name="connsiteX797" fmla="*/ 7771075 w 8882887"/>
              <a:gd name="connsiteY797" fmla="*/ 1086207 h 1682495"/>
              <a:gd name="connsiteX798" fmla="*/ 7771075 w 8882887"/>
              <a:gd name="connsiteY798" fmla="*/ 1104513 h 1682495"/>
              <a:gd name="connsiteX799" fmla="*/ 7827915 w 8882887"/>
              <a:gd name="connsiteY799" fmla="*/ 1104513 h 1682495"/>
              <a:gd name="connsiteX800" fmla="*/ 7827915 w 8882887"/>
              <a:gd name="connsiteY800" fmla="*/ 1240505 h 1682495"/>
              <a:gd name="connsiteX801" fmla="*/ 7830005 w 8882887"/>
              <a:gd name="connsiteY801" fmla="*/ 1240505 h 1682495"/>
              <a:gd name="connsiteX802" fmla="*/ 7844633 w 8882887"/>
              <a:gd name="connsiteY802" fmla="*/ 1240505 h 1682495"/>
              <a:gd name="connsiteX803" fmla="*/ 7844633 w 8882887"/>
              <a:gd name="connsiteY803" fmla="*/ 1439262 h 1682495"/>
              <a:gd name="connsiteX804" fmla="*/ 7847975 w 8882887"/>
              <a:gd name="connsiteY804" fmla="*/ 1439262 h 1682495"/>
              <a:gd name="connsiteX805" fmla="*/ 7871381 w 8882887"/>
              <a:gd name="connsiteY805" fmla="*/ 1439262 h 1682495"/>
              <a:gd name="connsiteX806" fmla="*/ 7871381 w 8882887"/>
              <a:gd name="connsiteY806" fmla="*/ 1310244 h 1682495"/>
              <a:gd name="connsiteX807" fmla="*/ 7872635 w 8882887"/>
              <a:gd name="connsiteY807" fmla="*/ 1309373 h 1682495"/>
              <a:gd name="connsiteX808" fmla="*/ 7881411 w 8882887"/>
              <a:gd name="connsiteY808" fmla="*/ 1303271 h 1682495"/>
              <a:gd name="connsiteX809" fmla="*/ 7888099 w 8882887"/>
              <a:gd name="connsiteY809" fmla="*/ 1305014 h 1682495"/>
              <a:gd name="connsiteX810" fmla="*/ 7888099 w 8882887"/>
              <a:gd name="connsiteY810" fmla="*/ 1317219 h 1682495"/>
              <a:gd name="connsiteX811" fmla="*/ 7891441 w 8882887"/>
              <a:gd name="connsiteY811" fmla="*/ 1315475 h 1682495"/>
              <a:gd name="connsiteX812" fmla="*/ 7914847 w 8882887"/>
              <a:gd name="connsiteY812" fmla="*/ 1303271 h 1682495"/>
              <a:gd name="connsiteX813" fmla="*/ 7917773 w 8882887"/>
              <a:gd name="connsiteY813" fmla="*/ 1303271 h 1682495"/>
              <a:gd name="connsiteX814" fmla="*/ 7938251 w 8882887"/>
              <a:gd name="connsiteY814" fmla="*/ 1303271 h 1682495"/>
              <a:gd name="connsiteX815" fmla="*/ 7938251 w 8882887"/>
              <a:gd name="connsiteY815" fmla="*/ 1540385 h 1682495"/>
              <a:gd name="connsiteX816" fmla="*/ 7985061 w 8882887"/>
              <a:gd name="connsiteY816" fmla="*/ 1547360 h 1682495"/>
              <a:gd name="connsiteX817" fmla="*/ 7985061 w 8882887"/>
              <a:gd name="connsiteY817" fmla="*/ 1536899 h 1682495"/>
              <a:gd name="connsiteX818" fmla="*/ 8035213 w 8882887"/>
              <a:gd name="connsiteY818" fmla="*/ 1536899 h 1682495"/>
              <a:gd name="connsiteX819" fmla="*/ 8035213 w 8882887"/>
              <a:gd name="connsiteY819" fmla="*/ 1491567 h 1682495"/>
              <a:gd name="connsiteX820" fmla="*/ 8048587 w 8882887"/>
              <a:gd name="connsiteY820" fmla="*/ 1491567 h 1682495"/>
              <a:gd name="connsiteX821" fmla="*/ 8048587 w 8882887"/>
              <a:gd name="connsiteY821" fmla="*/ 1432289 h 1682495"/>
              <a:gd name="connsiteX822" fmla="*/ 8058619 w 8882887"/>
              <a:gd name="connsiteY822" fmla="*/ 1432289 h 1682495"/>
              <a:gd name="connsiteX823" fmla="*/ 8058619 w 8882887"/>
              <a:gd name="connsiteY823" fmla="*/ 1373010 h 1682495"/>
              <a:gd name="connsiteX824" fmla="*/ 8082023 w 8882887"/>
              <a:gd name="connsiteY824" fmla="*/ 1373010 h 1682495"/>
              <a:gd name="connsiteX825" fmla="*/ 8155579 w 8882887"/>
              <a:gd name="connsiteY825" fmla="*/ 1341627 h 1682495"/>
              <a:gd name="connsiteX826" fmla="*/ 8158923 w 8882887"/>
              <a:gd name="connsiteY826" fmla="*/ 1310244 h 1682495"/>
              <a:gd name="connsiteX827" fmla="*/ 8165611 w 8882887"/>
              <a:gd name="connsiteY827" fmla="*/ 1341627 h 1682495"/>
              <a:gd name="connsiteX828" fmla="*/ 8242511 w 8882887"/>
              <a:gd name="connsiteY828" fmla="*/ 1383471 h 1682495"/>
              <a:gd name="connsiteX829" fmla="*/ 8242511 w 8882887"/>
              <a:gd name="connsiteY829" fmla="*/ 1376498 h 1682495"/>
              <a:gd name="connsiteX830" fmla="*/ 8262573 w 8882887"/>
              <a:gd name="connsiteY830" fmla="*/ 1376498 h 1682495"/>
              <a:gd name="connsiteX831" fmla="*/ 8262573 w 8882887"/>
              <a:gd name="connsiteY831" fmla="*/ 1432289 h 1682495"/>
              <a:gd name="connsiteX832" fmla="*/ 8272603 w 8882887"/>
              <a:gd name="connsiteY832" fmla="*/ 1432289 h 1682495"/>
              <a:gd name="connsiteX833" fmla="*/ 8272603 w 8882887"/>
              <a:gd name="connsiteY833" fmla="*/ 1498541 h 1682495"/>
              <a:gd name="connsiteX834" fmla="*/ 8282635 w 8882887"/>
              <a:gd name="connsiteY834" fmla="*/ 1498541 h 1682495"/>
              <a:gd name="connsiteX835" fmla="*/ 8282635 w 8882887"/>
              <a:gd name="connsiteY835" fmla="*/ 1529924 h 1682495"/>
              <a:gd name="connsiteX836" fmla="*/ 8302695 w 8882887"/>
              <a:gd name="connsiteY836" fmla="*/ 1529924 h 1682495"/>
              <a:gd name="connsiteX837" fmla="*/ 8302695 w 8882887"/>
              <a:gd name="connsiteY837" fmla="*/ 1578741 h 1682495"/>
              <a:gd name="connsiteX838" fmla="*/ 8429747 w 8882887"/>
              <a:gd name="connsiteY838" fmla="*/ 1568280 h 1682495"/>
              <a:gd name="connsiteX839" fmla="*/ 8429747 w 8882887"/>
              <a:gd name="connsiteY839" fmla="*/ 1519463 h 1682495"/>
              <a:gd name="connsiteX840" fmla="*/ 8496619 w 8882887"/>
              <a:gd name="connsiteY840" fmla="*/ 1519463 h 1682495"/>
              <a:gd name="connsiteX841" fmla="*/ 8496619 w 8882887"/>
              <a:gd name="connsiteY841" fmla="*/ 1491567 h 1682495"/>
              <a:gd name="connsiteX842" fmla="*/ 8637047 w 8882887"/>
              <a:gd name="connsiteY842" fmla="*/ 1491567 h 1682495"/>
              <a:gd name="connsiteX843" fmla="*/ 8637047 w 8882887"/>
              <a:gd name="connsiteY843" fmla="*/ 1509002 h 1682495"/>
              <a:gd name="connsiteX844" fmla="*/ 8727321 w 8882887"/>
              <a:gd name="connsiteY844" fmla="*/ 1509002 h 1682495"/>
              <a:gd name="connsiteX845" fmla="*/ 8727321 w 8882887"/>
              <a:gd name="connsiteY845" fmla="*/ 1519463 h 1682495"/>
              <a:gd name="connsiteX846" fmla="*/ 8754069 w 8882887"/>
              <a:gd name="connsiteY846" fmla="*/ 1519463 h 1682495"/>
              <a:gd name="connsiteX847" fmla="*/ 8754069 w 8882887"/>
              <a:gd name="connsiteY847" fmla="*/ 1529924 h 1682495"/>
              <a:gd name="connsiteX848" fmla="*/ 8777473 w 8882887"/>
              <a:gd name="connsiteY848" fmla="*/ 1529924 h 1682495"/>
              <a:gd name="connsiteX849" fmla="*/ 8777473 w 8882887"/>
              <a:gd name="connsiteY849" fmla="*/ 1499913 h 1682495"/>
              <a:gd name="connsiteX850" fmla="*/ 8882887 w 8882887"/>
              <a:gd name="connsiteY850" fmla="*/ 1682495 h 1682495"/>
              <a:gd name="connsiteX851" fmla="*/ 0 w 8882887"/>
              <a:gd name="connsiteY851" fmla="*/ 1682495 h 1682495"/>
              <a:gd name="connsiteX852" fmla="*/ 63077 w 8882887"/>
              <a:gd name="connsiteY852" fmla="*/ 1573241 h 1682495"/>
              <a:gd name="connsiteX853" fmla="*/ 123345 w 8882887"/>
              <a:gd name="connsiteY853" fmla="*/ 1568279 h 1682495"/>
              <a:gd name="connsiteX854" fmla="*/ 123345 w 8882887"/>
              <a:gd name="connsiteY854" fmla="*/ 1519461 h 1682495"/>
              <a:gd name="connsiteX855" fmla="*/ 190215 w 8882887"/>
              <a:gd name="connsiteY855" fmla="*/ 1519461 h 1682495"/>
              <a:gd name="connsiteX856" fmla="*/ 190215 w 8882887"/>
              <a:gd name="connsiteY856" fmla="*/ 1491566 h 1682495"/>
              <a:gd name="connsiteX857" fmla="*/ 330643 w 8882887"/>
              <a:gd name="connsiteY857" fmla="*/ 1491566 h 1682495"/>
              <a:gd name="connsiteX858" fmla="*/ 330643 w 8882887"/>
              <a:gd name="connsiteY858" fmla="*/ 1509000 h 1682495"/>
              <a:gd name="connsiteX859" fmla="*/ 420917 w 8882887"/>
              <a:gd name="connsiteY859" fmla="*/ 1509000 h 1682495"/>
              <a:gd name="connsiteX860" fmla="*/ 420917 w 8882887"/>
              <a:gd name="connsiteY860" fmla="*/ 1519461 h 1682495"/>
              <a:gd name="connsiteX861" fmla="*/ 447665 w 8882887"/>
              <a:gd name="connsiteY861" fmla="*/ 1519461 h 1682495"/>
              <a:gd name="connsiteX862" fmla="*/ 447665 w 8882887"/>
              <a:gd name="connsiteY862" fmla="*/ 1529922 h 1682495"/>
              <a:gd name="connsiteX863" fmla="*/ 471070 w 8882887"/>
              <a:gd name="connsiteY863" fmla="*/ 1529922 h 1682495"/>
              <a:gd name="connsiteX864" fmla="*/ 471070 w 8882887"/>
              <a:gd name="connsiteY864" fmla="*/ 1373009 h 1682495"/>
              <a:gd name="connsiteX865" fmla="*/ 541285 w 8882887"/>
              <a:gd name="connsiteY865" fmla="*/ 1352087 h 1682495"/>
              <a:gd name="connsiteX866" fmla="*/ 671681 w 8882887"/>
              <a:gd name="connsiteY866" fmla="*/ 1352087 h 1682495"/>
              <a:gd name="connsiteX867" fmla="*/ 671681 w 8882887"/>
              <a:gd name="connsiteY867" fmla="*/ 1101026 h 1682495"/>
              <a:gd name="connsiteX868" fmla="*/ 708460 w 8882887"/>
              <a:gd name="connsiteY868" fmla="*/ 1083590 h 1682495"/>
              <a:gd name="connsiteX869" fmla="*/ 868949 w 8882887"/>
              <a:gd name="connsiteY869" fmla="*/ 1055694 h 1682495"/>
              <a:gd name="connsiteX870" fmla="*/ 925789 w 8882887"/>
              <a:gd name="connsiteY870" fmla="*/ 1073129 h 1682495"/>
              <a:gd name="connsiteX871" fmla="*/ 935819 w 8882887"/>
              <a:gd name="connsiteY871" fmla="*/ 1083590 h 1682495"/>
              <a:gd name="connsiteX872" fmla="*/ 935819 w 8882887"/>
              <a:gd name="connsiteY872" fmla="*/ 1550844 h 1682495"/>
              <a:gd name="connsiteX873" fmla="*/ 959224 w 8882887"/>
              <a:gd name="connsiteY873" fmla="*/ 1550844 h 1682495"/>
              <a:gd name="connsiteX874" fmla="*/ 959224 w 8882887"/>
              <a:gd name="connsiteY874" fmla="*/ 1362548 h 1682495"/>
              <a:gd name="connsiteX875" fmla="*/ 979285 w 8882887"/>
              <a:gd name="connsiteY875" fmla="*/ 1362548 h 1682495"/>
              <a:gd name="connsiteX876" fmla="*/ 979285 w 8882887"/>
              <a:gd name="connsiteY876" fmla="*/ 1345113 h 1682495"/>
              <a:gd name="connsiteX877" fmla="*/ 999346 w 8882887"/>
              <a:gd name="connsiteY877" fmla="*/ 1334652 h 1682495"/>
              <a:gd name="connsiteX878" fmla="*/ 1016063 w 8882887"/>
              <a:gd name="connsiteY878" fmla="*/ 1334652 h 1682495"/>
              <a:gd name="connsiteX879" fmla="*/ 1016063 w 8882887"/>
              <a:gd name="connsiteY879" fmla="*/ 1317218 h 1682495"/>
              <a:gd name="connsiteX880" fmla="*/ 1029437 w 8882887"/>
              <a:gd name="connsiteY880" fmla="*/ 1306757 h 1682495"/>
              <a:gd name="connsiteX881" fmla="*/ 1062874 w 8882887"/>
              <a:gd name="connsiteY881" fmla="*/ 1306757 h 1682495"/>
              <a:gd name="connsiteX882" fmla="*/ 1062874 w 8882887"/>
              <a:gd name="connsiteY882" fmla="*/ 1362548 h 1682495"/>
              <a:gd name="connsiteX883" fmla="*/ 1133087 w 8882887"/>
              <a:gd name="connsiteY883" fmla="*/ 1362548 h 1682495"/>
              <a:gd name="connsiteX884" fmla="*/ 1133087 w 8882887"/>
              <a:gd name="connsiteY884" fmla="*/ 1557819 h 1682495"/>
              <a:gd name="connsiteX885" fmla="*/ 1159835 w 8882887"/>
              <a:gd name="connsiteY885" fmla="*/ 1557819 h 1682495"/>
              <a:gd name="connsiteX886" fmla="*/ 1186583 w 8882887"/>
              <a:gd name="connsiteY886" fmla="*/ 1547358 h 1682495"/>
              <a:gd name="connsiteX887" fmla="*/ 1186583 w 8882887"/>
              <a:gd name="connsiteY887" fmla="*/ 1533410 h 1682495"/>
              <a:gd name="connsiteX888" fmla="*/ 1176553 w 8882887"/>
              <a:gd name="connsiteY888" fmla="*/ 1529922 h 1682495"/>
              <a:gd name="connsiteX889" fmla="*/ 1176553 w 8882887"/>
              <a:gd name="connsiteY889" fmla="*/ 1519461 h 1682495"/>
              <a:gd name="connsiteX890" fmla="*/ 1186583 w 8882887"/>
              <a:gd name="connsiteY890" fmla="*/ 1512488 h 1682495"/>
              <a:gd name="connsiteX891" fmla="*/ 1186583 w 8882887"/>
              <a:gd name="connsiteY891" fmla="*/ 1435775 h 1682495"/>
              <a:gd name="connsiteX892" fmla="*/ 1176553 w 8882887"/>
              <a:gd name="connsiteY892" fmla="*/ 1432287 h 1682495"/>
              <a:gd name="connsiteX893" fmla="*/ 1176553 w 8882887"/>
              <a:gd name="connsiteY893" fmla="*/ 1421826 h 1682495"/>
              <a:gd name="connsiteX894" fmla="*/ 1186583 w 8882887"/>
              <a:gd name="connsiteY894" fmla="*/ 1414853 h 1682495"/>
              <a:gd name="connsiteX895" fmla="*/ 1193271 w 8882887"/>
              <a:gd name="connsiteY895" fmla="*/ 1407879 h 1682495"/>
              <a:gd name="connsiteX896" fmla="*/ 1193271 w 8882887"/>
              <a:gd name="connsiteY896" fmla="*/ 1393931 h 1682495"/>
              <a:gd name="connsiteX897" fmla="*/ 1186583 w 8882887"/>
              <a:gd name="connsiteY897" fmla="*/ 1393931 h 1682495"/>
              <a:gd name="connsiteX898" fmla="*/ 1186583 w 8882887"/>
              <a:gd name="connsiteY898" fmla="*/ 1383470 h 1682495"/>
              <a:gd name="connsiteX899" fmla="*/ 1196614 w 8882887"/>
              <a:gd name="connsiteY899" fmla="*/ 1376496 h 1682495"/>
              <a:gd name="connsiteX900" fmla="*/ 1250110 w 8882887"/>
              <a:gd name="connsiteY900" fmla="*/ 1278861 h 1682495"/>
              <a:gd name="connsiteX901" fmla="*/ 1243423 w 8882887"/>
              <a:gd name="connsiteY901" fmla="*/ 1275374 h 1682495"/>
              <a:gd name="connsiteX902" fmla="*/ 1243423 w 8882887"/>
              <a:gd name="connsiteY902" fmla="*/ 1264913 h 1682495"/>
              <a:gd name="connsiteX903" fmla="*/ 1253453 w 8882887"/>
              <a:gd name="connsiteY903" fmla="*/ 1261425 h 1682495"/>
              <a:gd name="connsiteX904" fmla="*/ 1253453 w 8882887"/>
              <a:gd name="connsiteY904" fmla="*/ 1247478 h 1682495"/>
              <a:gd name="connsiteX905" fmla="*/ 1260141 w 8882887"/>
              <a:gd name="connsiteY905" fmla="*/ 1247478 h 1682495"/>
              <a:gd name="connsiteX906" fmla="*/ 1260141 w 8882887"/>
              <a:gd name="connsiteY906" fmla="*/ 1216095 h 1682495"/>
              <a:gd name="connsiteX907" fmla="*/ 1253453 w 8882887"/>
              <a:gd name="connsiteY907" fmla="*/ 1216095 h 1682495"/>
              <a:gd name="connsiteX908" fmla="*/ 1253453 w 8882887"/>
              <a:gd name="connsiteY908" fmla="*/ 1209122 h 1682495"/>
              <a:gd name="connsiteX909" fmla="*/ 1260141 w 8882887"/>
              <a:gd name="connsiteY909" fmla="*/ 1205634 h 1682495"/>
              <a:gd name="connsiteX910" fmla="*/ 1276858 w 8882887"/>
              <a:gd name="connsiteY910" fmla="*/ 1181225 h 1682495"/>
              <a:gd name="connsiteX911" fmla="*/ 1280201 w 8882887"/>
              <a:gd name="connsiteY911" fmla="*/ 1167278 h 1682495"/>
              <a:gd name="connsiteX912" fmla="*/ 1280201 w 8882887"/>
              <a:gd name="connsiteY912" fmla="*/ 1128921 h 1682495"/>
              <a:gd name="connsiteX913" fmla="*/ 1280620 w 8882887"/>
              <a:gd name="connsiteY913" fmla="*/ 1127613 h 1682495"/>
              <a:gd name="connsiteX914" fmla="*/ 1283545 w 8882887"/>
              <a:gd name="connsiteY914" fmla="*/ 1118460 h 1682495"/>
              <a:gd name="connsiteX915" fmla="*/ 1283963 w 8882887"/>
              <a:gd name="connsiteY915" fmla="*/ 1119768 h 1682495"/>
              <a:gd name="connsiteX916" fmla="*/ 1286889 w 8882887"/>
              <a:gd name="connsiteY916" fmla="*/ 1128921 h 1682495"/>
              <a:gd name="connsiteX917" fmla="*/ 1290232 w 8882887"/>
              <a:gd name="connsiteY917" fmla="*/ 1167278 h 1682495"/>
              <a:gd name="connsiteX918" fmla="*/ 1290232 w 8882887"/>
              <a:gd name="connsiteY918" fmla="*/ 1177739 h 1682495"/>
              <a:gd name="connsiteX919" fmla="*/ 1306951 w 8882887"/>
              <a:gd name="connsiteY919" fmla="*/ 1205634 h 1682495"/>
              <a:gd name="connsiteX920" fmla="*/ 1313638 w 8882887"/>
              <a:gd name="connsiteY920" fmla="*/ 1209122 h 1682495"/>
              <a:gd name="connsiteX921" fmla="*/ 1313638 w 8882887"/>
              <a:gd name="connsiteY921" fmla="*/ 1216095 h 1682495"/>
              <a:gd name="connsiteX922" fmla="*/ 1310295 w 8882887"/>
              <a:gd name="connsiteY922" fmla="*/ 1247478 h 1682495"/>
              <a:gd name="connsiteX923" fmla="*/ 1316981 w 8882887"/>
              <a:gd name="connsiteY923" fmla="*/ 1261425 h 1682495"/>
              <a:gd name="connsiteX924" fmla="*/ 1323669 w 8882887"/>
              <a:gd name="connsiteY924" fmla="*/ 1264913 h 1682495"/>
              <a:gd name="connsiteX925" fmla="*/ 1323669 w 8882887"/>
              <a:gd name="connsiteY925" fmla="*/ 1275374 h 1682495"/>
              <a:gd name="connsiteX926" fmla="*/ 1316981 w 8882887"/>
              <a:gd name="connsiteY926" fmla="*/ 1278861 h 1682495"/>
              <a:gd name="connsiteX927" fmla="*/ 1356268 w 8882887"/>
              <a:gd name="connsiteY927" fmla="*/ 1319833 h 1682495"/>
              <a:gd name="connsiteX928" fmla="*/ 1369603 w 8882887"/>
              <a:gd name="connsiteY928" fmla="*/ 1373009 h 1682495"/>
              <a:gd name="connsiteX929" fmla="*/ 1417287 w 8882887"/>
              <a:gd name="connsiteY929" fmla="*/ 1373009 h 1682495"/>
              <a:gd name="connsiteX930" fmla="*/ 1417287 w 8882887"/>
              <a:gd name="connsiteY930" fmla="*/ 1329494 h 1682495"/>
              <a:gd name="connsiteX931" fmla="*/ 1409211 w 8882887"/>
              <a:gd name="connsiteY931" fmla="*/ 1329494 h 1682495"/>
              <a:gd name="connsiteX932" fmla="*/ 1409211 w 8882887"/>
              <a:gd name="connsiteY932" fmla="*/ 1086294 h 1682495"/>
              <a:gd name="connsiteX933" fmla="*/ 1439612 w 8882887"/>
              <a:gd name="connsiteY933" fmla="*/ 1086294 h 1682495"/>
              <a:gd name="connsiteX934" fmla="*/ 1440372 w 8882887"/>
              <a:gd name="connsiteY934" fmla="*/ 1084673 h 1682495"/>
              <a:gd name="connsiteX935" fmla="*/ 1445691 w 8882887"/>
              <a:gd name="connsiteY935" fmla="*/ 1073324 h 1682495"/>
              <a:gd name="connsiteX936" fmla="*/ 1448352 w 8882887"/>
              <a:gd name="connsiteY936" fmla="*/ 1073729 h 1682495"/>
              <a:gd name="connsiteX937" fmla="*/ 1466972 w 8882887"/>
              <a:gd name="connsiteY937" fmla="*/ 1076565 h 1682495"/>
              <a:gd name="connsiteX938" fmla="*/ 1467732 w 8882887"/>
              <a:gd name="connsiteY938" fmla="*/ 1078593 h 1682495"/>
              <a:gd name="connsiteX939" fmla="*/ 1473051 w 8882887"/>
              <a:gd name="connsiteY939" fmla="*/ 1092779 h 1682495"/>
              <a:gd name="connsiteX940" fmla="*/ 1512572 w 8882887"/>
              <a:gd name="connsiteY940" fmla="*/ 1096022 h 1682495"/>
              <a:gd name="connsiteX941" fmla="*/ 1512572 w 8882887"/>
              <a:gd name="connsiteY941" fmla="*/ 911190 h 1682495"/>
              <a:gd name="connsiteX942" fmla="*/ 1515612 w 8882887"/>
              <a:gd name="connsiteY942" fmla="*/ 911190 h 1682495"/>
              <a:gd name="connsiteX943" fmla="*/ 1536893 w 8882887"/>
              <a:gd name="connsiteY943" fmla="*/ 911190 h 1682495"/>
              <a:gd name="connsiteX944" fmla="*/ 1536893 w 8882887"/>
              <a:gd name="connsiteY944" fmla="*/ 706902 h 1682495"/>
              <a:gd name="connsiteX945" fmla="*/ 1539552 w 8882887"/>
              <a:gd name="connsiteY945" fmla="*/ 706902 h 1682495"/>
              <a:gd name="connsiteX946" fmla="*/ 1558173 w 8882887"/>
              <a:gd name="connsiteY946" fmla="*/ 706902 h 1682495"/>
              <a:gd name="connsiteX947" fmla="*/ 1558173 w 8882887"/>
              <a:gd name="connsiteY947" fmla="*/ 535041 h 1682495"/>
              <a:gd name="connsiteX948" fmla="*/ 1564253 w 8882887"/>
              <a:gd name="connsiteY948" fmla="*/ 492885 h 1682495"/>
              <a:gd name="connsiteX949" fmla="*/ 1567293 w 8882887"/>
              <a:gd name="connsiteY949" fmla="*/ 492885 h 1682495"/>
              <a:gd name="connsiteX950" fmla="*/ 1588574 w 8882887"/>
              <a:gd name="connsiteY950" fmla="*/ 492885 h 1682495"/>
              <a:gd name="connsiteX951" fmla="*/ 1643294 w 8882887"/>
              <a:gd name="connsiteY951" fmla="*/ 369665 h 1682495"/>
              <a:gd name="connsiteX952" fmla="*/ 1649375 w 8882887"/>
              <a:gd name="connsiteY952" fmla="*/ 0 h 16824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</a:cxnLst>
            <a:rect l="l" t="t" r="r" b="b"/>
            <a:pathLst>
              <a:path w="8882887" h="1682495">
                <a:moveTo>
                  <a:pt x="1649375" y="0"/>
                </a:moveTo>
                <a:cubicBezTo>
                  <a:pt x="1649375" y="27"/>
                  <a:pt x="1649399" y="3060"/>
                  <a:pt x="1652414" y="369665"/>
                </a:cubicBezTo>
                <a:cubicBezTo>
                  <a:pt x="1652432" y="369701"/>
                  <a:pt x="1653399" y="371712"/>
                  <a:pt x="1710174" y="489644"/>
                </a:cubicBezTo>
                <a:cubicBezTo>
                  <a:pt x="1710186" y="489644"/>
                  <a:pt x="1710353" y="489644"/>
                  <a:pt x="1713215" y="489644"/>
                </a:cubicBezTo>
                <a:lnTo>
                  <a:pt x="1734495" y="489644"/>
                </a:lnTo>
                <a:cubicBezTo>
                  <a:pt x="1734495" y="489665"/>
                  <a:pt x="1734495" y="490508"/>
                  <a:pt x="1734495" y="525312"/>
                </a:cubicBezTo>
                <a:cubicBezTo>
                  <a:pt x="1734498" y="525321"/>
                  <a:pt x="1734555" y="525408"/>
                  <a:pt x="1735256" y="526529"/>
                </a:cubicBezTo>
                <a:lnTo>
                  <a:pt x="1740575" y="535041"/>
                </a:lnTo>
                <a:cubicBezTo>
                  <a:pt x="1740575" y="535071"/>
                  <a:pt x="1740575" y="537344"/>
                  <a:pt x="1740575" y="706902"/>
                </a:cubicBezTo>
                <a:cubicBezTo>
                  <a:pt x="1740588" y="706902"/>
                  <a:pt x="1740798" y="706902"/>
                  <a:pt x="1743995" y="706902"/>
                </a:cubicBezTo>
                <a:lnTo>
                  <a:pt x="1767936" y="706902"/>
                </a:lnTo>
                <a:cubicBezTo>
                  <a:pt x="1767936" y="706932"/>
                  <a:pt x="1767936" y="709385"/>
                  <a:pt x="1767936" y="917675"/>
                </a:cubicBezTo>
                <a:cubicBezTo>
                  <a:pt x="1767951" y="917673"/>
                  <a:pt x="1768119" y="917642"/>
                  <a:pt x="1770216" y="917270"/>
                </a:cubicBezTo>
                <a:lnTo>
                  <a:pt x="1786176" y="914433"/>
                </a:lnTo>
                <a:cubicBezTo>
                  <a:pt x="1786176" y="914466"/>
                  <a:pt x="1786131" y="916467"/>
                  <a:pt x="1783136" y="1047381"/>
                </a:cubicBezTo>
                <a:cubicBezTo>
                  <a:pt x="1783151" y="1047384"/>
                  <a:pt x="1783317" y="1047414"/>
                  <a:pt x="1785416" y="1047788"/>
                </a:cubicBezTo>
                <a:lnTo>
                  <a:pt x="1801376" y="1050624"/>
                </a:lnTo>
                <a:cubicBezTo>
                  <a:pt x="1801379" y="1050635"/>
                  <a:pt x="1801409" y="1050731"/>
                  <a:pt x="1801755" y="1051841"/>
                </a:cubicBezTo>
                <a:lnTo>
                  <a:pt x="1804416" y="1060353"/>
                </a:lnTo>
                <a:cubicBezTo>
                  <a:pt x="1804419" y="1060340"/>
                  <a:pt x="1804487" y="1060125"/>
                  <a:pt x="1805556" y="1056705"/>
                </a:cubicBezTo>
                <a:lnTo>
                  <a:pt x="1813536" y="1031169"/>
                </a:lnTo>
                <a:cubicBezTo>
                  <a:pt x="1813547" y="1031169"/>
                  <a:pt x="1813697" y="1031169"/>
                  <a:pt x="1816196" y="1031169"/>
                </a:cubicBezTo>
                <a:lnTo>
                  <a:pt x="1834817" y="1031169"/>
                </a:lnTo>
                <a:cubicBezTo>
                  <a:pt x="1834817" y="1031195"/>
                  <a:pt x="1834817" y="1032234"/>
                  <a:pt x="1834817" y="1079808"/>
                </a:cubicBezTo>
                <a:cubicBezTo>
                  <a:pt x="1834826" y="1079816"/>
                  <a:pt x="1834941" y="1079876"/>
                  <a:pt x="1836336" y="1080620"/>
                </a:cubicBezTo>
                <a:lnTo>
                  <a:pt x="1846977" y="1086294"/>
                </a:lnTo>
                <a:cubicBezTo>
                  <a:pt x="1846977" y="1086308"/>
                  <a:pt x="1846977" y="1086459"/>
                  <a:pt x="1846977" y="1088321"/>
                </a:cubicBezTo>
                <a:lnTo>
                  <a:pt x="1846977" y="1102508"/>
                </a:lnTo>
                <a:cubicBezTo>
                  <a:pt x="1847007" y="1102508"/>
                  <a:pt x="1848369" y="1102508"/>
                  <a:pt x="1913858" y="1102508"/>
                </a:cubicBezTo>
                <a:cubicBezTo>
                  <a:pt x="1913858" y="1102520"/>
                  <a:pt x="1913858" y="1102644"/>
                  <a:pt x="1913858" y="1104129"/>
                </a:cubicBezTo>
                <a:lnTo>
                  <a:pt x="1913858" y="1115478"/>
                </a:lnTo>
                <a:cubicBezTo>
                  <a:pt x="1913871" y="1115478"/>
                  <a:pt x="1914053" y="1115478"/>
                  <a:pt x="1916897" y="1115478"/>
                </a:cubicBezTo>
                <a:lnTo>
                  <a:pt x="1938177" y="1115478"/>
                </a:lnTo>
                <a:cubicBezTo>
                  <a:pt x="1938177" y="1115451"/>
                  <a:pt x="1938177" y="1114358"/>
                  <a:pt x="1938177" y="1070081"/>
                </a:cubicBezTo>
                <a:cubicBezTo>
                  <a:pt x="1938209" y="1070081"/>
                  <a:pt x="1939604" y="1070081"/>
                  <a:pt x="2005058" y="1070081"/>
                </a:cubicBezTo>
                <a:cubicBezTo>
                  <a:pt x="2005058" y="1070069"/>
                  <a:pt x="2005058" y="1069923"/>
                  <a:pt x="2005058" y="1068054"/>
                </a:cubicBezTo>
                <a:lnTo>
                  <a:pt x="2005058" y="1053867"/>
                </a:lnTo>
                <a:cubicBezTo>
                  <a:pt x="2005067" y="1053867"/>
                  <a:pt x="2005178" y="1053867"/>
                  <a:pt x="2006579" y="1053867"/>
                </a:cubicBezTo>
                <a:lnTo>
                  <a:pt x="2017218" y="1053867"/>
                </a:lnTo>
                <a:cubicBezTo>
                  <a:pt x="2017218" y="1053857"/>
                  <a:pt x="2017218" y="1053687"/>
                  <a:pt x="2017218" y="1051031"/>
                </a:cubicBezTo>
                <a:lnTo>
                  <a:pt x="2017218" y="1031169"/>
                </a:lnTo>
                <a:cubicBezTo>
                  <a:pt x="2017232" y="1031169"/>
                  <a:pt x="2017340" y="1031169"/>
                  <a:pt x="2018358" y="1031169"/>
                </a:cubicBezTo>
                <a:lnTo>
                  <a:pt x="2026338" y="1031169"/>
                </a:lnTo>
                <a:cubicBezTo>
                  <a:pt x="2026338" y="1031159"/>
                  <a:pt x="2026338" y="1031031"/>
                  <a:pt x="2026338" y="1029548"/>
                </a:cubicBezTo>
                <a:lnTo>
                  <a:pt x="2026338" y="1018197"/>
                </a:lnTo>
                <a:cubicBezTo>
                  <a:pt x="2026350" y="1018197"/>
                  <a:pt x="2026536" y="1018197"/>
                  <a:pt x="2029379" y="1018197"/>
                </a:cubicBezTo>
                <a:lnTo>
                  <a:pt x="2050659" y="1018197"/>
                </a:lnTo>
                <a:cubicBezTo>
                  <a:pt x="2050659" y="1018208"/>
                  <a:pt x="2050659" y="1018323"/>
                  <a:pt x="2050659" y="1019819"/>
                </a:cubicBezTo>
                <a:lnTo>
                  <a:pt x="2050659" y="1031169"/>
                </a:lnTo>
                <a:cubicBezTo>
                  <a:pt x="2050676" y="1031169"/>
                  <a:pt x="2051427" y="1031169"/>
                  <a:pt x="2084099" y="1031169"/>
                </a:cubicBezTo>
                <a:cubicBezTo>
                  <a:pt x="2084099" y="1031157"/>
                  <a:pt x="2084099" y="1030986"/>
                  <a:pt x="2084099" y="1028331"/>
                </a:cubicBezTo>
                <a:lnTo>
                  <a:pt x="2084099" y="1008470"/>
                </a:lnTo>
                <a:cubicBezTo>
                  <a:pt x="2084108" y="1008470"/>
                  <a:pt x="2084253" y="1008470"/>
                  <a:pt x="2086760" y="1008470"/>
                </a:cubicBezTo>
                <a:lnTo>
                  <a:pt x="2105379" y="1008470"/>
                </a:lnTo>
                <a:cubicBezTo>
                  <a:pt x="2105379" y="1008488"/>
                  <a:pt x="2105379" y="1009259"/>
                  <a:pt x="2105379" y="1044140"/>
                </a:cubicBezTo>
                <a:cubicBezTo>
                  <a:pt x="2105390" y="1044140"/>
                  <a:pt x="2105510" y="1044140"/>
                  <a:pt x="2106900" y="1044140"/>
                </a:cubicBezTo>
                <a:lnTo>
                  <a:pt x="2117540" y="1044140"/>
                </a:lnTo>
                <a:cubicBezTo>
                  <a:pt x="2117540" y="1044131"/>
                  <a:pt x="2117540" y="1044009"/>
                  <a:pt x="2117540" y="1042518"/>
                </a:cubicBezTo>
                <a:lnTo>
                  <a:pt x="2117540" y="1031169"/>
                </a:lnTo>
                <a:cubicBezTo>
                  <a:pt x="2117553" y="1031169"/>
                  <a:pt x="2117730" y="1031169"/>
                  <a:pt x="2120199" y="1031169"/>
                </a:cubicBezTo>
                <a:lnTo>
                  <a:pt x="2138820" y="1031169"/>
                </a:lnTo>
                <a:cubicBezTo>
                  <a:pt x="2138820" y="1031189"/>
                  <a:pt x="2138820" y="1032027"/>
                  <a:pt x="2138820" y="1070081"/>
                </a:cubicBezTo>
                <a:cubicBezTo>
                  <a:pt x="2138832" y="1070081"/>
                  <a:pt x="2139009" y="1070081"/>
                  <a:pt x="2141861" y="1070081"/>
                </a:cubicBezTo>
                <a:lnTo>
                  <a:pt x="2163140" y="1070081"/>
                </a:lnTo>
                <a:cubicBezTo>
                  <a:pt x="2163140" y="1070097"/>
                  <a:pt x="2163140" y="1070270"/>
                  <a:pt x="2163140" y="1072512"/>
                </a:cubicBezTo>
                <a:lnTo>
                  <a:pt x="2163140" y="1089537"/>
                </a:lnTo>
                <a:cubicBezTo>
                  <a:pt x="2163152" y="1089537"/>
                  <a:pt x="2163258" y="1089537"/>
                  <a:pt x="2164280" y="1089537"/>
                </a:cubicBezTo>
                <a:lnTo>
                  <a:pt x="2172261" y="1089537"/>
                </a:lnTo>
                <a:cubicBezTo>
                  <a:pt x="2172261" y="1089525"/>
                  <a:pt x="2172261" y="1089411"/>
                  <a:pt x="2172261" y="1088321"/>
                </a:cubicBezTo>
                <a:lnTo>
                  <a:pt x="2172261" y="1079808"/>
                </a:lnTo>
                <a:cubicBezTo>
                  <a:pt x="2172287" y="1079808"/>
                  <a:pt x="2173365" y="1079808"/>
                  <a:pt x="2217861" y="1079808"/>
                </a:cubicBezTo>
                <a:cubicBezTo>
                  <a:pt x="2217861" y="1079829"/>
                  <a:pt x="2217861" y="1080674"/>
                  <a:pt x="2217861" y="1115478"/>
                </a:cubicBezTo>
                <a:cubicBezTo>
                  <a:pt x="2217872" y="1115478"/>
                  <a:pt x="2217990" y="1115478"/>
                  <a:pt x="2219381" y="1115478"/>
                </a:cubicBezTo>
                <a:lnTo>
                  <a:pt x="2230022" y="1115478"/>
                </a:lnTo>
                <a:cubicBezTo>
                  <a:pt x="2230022" y="1115489"/>
                  <a:pt x="2230022" y="1115598"/>
                  <a:pt x="2230022" y="1117100"/>
                </a:cubicBezTo>
                <a:lnTo>
                  <a:pt x="2230022" y="1128449"/>
                </a:lnTo>
                <a:cubicBezTo>
                  <a:pt x="2230035" y="1128449"/>
                  <a:pt x="2230145" y="1128449"/>
                  <a:pt x="2231162" y="1128449"/>
                </a:cubicBezTo>
                <a:lnTo>
                  <a:pt x="2239142" y="1128449"/>
                </a:lnTo>
                <a:cubicBezTo>
                  <a:pt x="2239142" y="1128438"/>
                  <a:pt x="2239142" y="1128258"/>
                  <a:pt x="2239142" y="1125206"/>
                </a:cubicBezTo>
                <a:lnTo>
                  <a:pt x="2239142" y="1102508"/>
                </a:lnTo>
                <a:cubicBezTo>
                  <a:pt x="2239152" y="1102508"/>
                  <a:pt x="2239269" y="1102508"/>
                  <a:pt x="2240661" y="1102508"/>
                </a:cubicBezTo>
                <a:lnTo>
                  <a:pt x="2251302" y="1102508"/>
                </a:lnTo>
                <a:cubicBezTo>
                  <a:pt x="2251302" y="1102520"/>
                  <a:pt x="2251302" y="1102644"/>
                  <a:pt x="2251302" y="1104129"/>
                </a:cubicBezTo>
                <a:lnTo>
                  <a:pt x="2251302" y="1115478"/>
                </a:lnTo>
                <a:lnTo>
                  <a:pt x="2259282" y="1112489"/>
                </a:lnTo>
                <a:cubicBezTo>
                  <a:pt x="2260422" y="1111931"/>
                  <a:pt x="2260422" y="1111628"/>
                  <a:pt x="2260422" y="1111019"/>
                </a:cubicBezTo>
                <a:lnTo>
                  <a:pt x="2260422" y="1102508"/>
                </a:lnTo>
                <a:cubicBezTo>
                  <a:pt x="2260448" y="1102508"/>
                  <a:pt x="2261649" y="1102508"/>
                  <a:pt x="2318183" y="1102508"/>
                </a:cubicBezTo>
                <a:cubicBezTo>
                  <a:pt x="2318183" y="1102529"/>
                  <a:pt x="2318183" y="1103349"/>
                  <a:pt x="2318183" y="1138176"/>
                </a:cubicBezTo>
                <a:cubicBezTo>
                  <a:pt x="2318195" y="1138176"/>
                  <a:pt x="2318372" y="1138176"/>
                  <a:pt x="2321222" y="1138176"/>
                </a:cubicBezTo>
                <a:lnTo>
                  <a:pt x="2342502" y="1138176"/>
                </a:lnTo>
                <a:cubicBezTo>
                  <a:pt x="2342502" y="1138188"/>
                  <a:pt x="2342502" y="1138311"/>
                  <a:pt x="2342502" y="1139798"/>
                </a:cubicBezTo>
                <a:lnTo>
                  <a:pt x="2342502" y="1151147"/>
                </a:lnTo>
                <a:cubicBezTo>
                  <a:pt x="2342516" y="1151147"/>
                  <a:pt x="2342700" y="1151147"/>
                  <a:pt x="2345163" y="1151147"/>
                </a:cubicBezTo>
                <a:lnTo>
                  <a:pt x="2363783" y="1151147"/>
                </a:lnTo>
                <a:cubicBezTo>
                  <a:pt x="2363783" y="1151129"/>
                  <a:pt x="2363783" y="1150362"/>
                  <a:pt x="2363783" y="1115478"/>
                </a:cubicBezTo>
                <a:cubicBezTo>
                  <a:pt x="2363793" y="1115478"/>
                  <a:pt x="2363910" y="1115478"/>
                  <a:pt x="2365302" y="1115478"/>
                </a:cubicBezTo>
                <a:lnTo>
                  <a:pt x="2375943" y="1115478"/>
                </a:lnTo>
                <a:cubicBezTo>
                  <a:pt x="2375943" y="1115450"/>
                  <a:pt x="2375943" y="1114293"/>
                  <a:pt x="2375943" y="1066838"/>
                </a:cubicBezTo>
                <a:cubicBezTo>
                  <a:pt x="2375954" y="1066838"/>
                  <a:pt x="2376069" y="1066838"/>
                  <a:pt x="2377463" y="1066838"/>
                </a:cubicBezTo>
                <a:lnTo>
                  <a:pt x="2388104" y="1066838"/>
                </a:lnTo>
                <a:cubicBezTo>
                  <a:pt x="2388104" y="1066829"/>
                  <a:pt x="2388104" y="1066665"/>
                  <a:pt x="2388104" y="1064001"/>
                </a:cubicBezTo>
                <a:lnTo>
                  <a:pt x="2388104" y="1044140"/>
                </a:lnTo>
                <a:cubicBezTo>
                  <a:pt x="2385063" y="1044140"/>
                  <a:pt x="2385063" y="1044140"/>
                  <a:pt x="2386203" y="1041707"/>
                </a:cubicBezTo>
                <a:lnTo>
                  <a:pt x="2394183" y="1024683"/>
                </a:lnTo>
                <a:cubicBezTo>
                  <a:pt x="2394191" y="1024709"/>
                  <a:pt x="2394483" y="1025720"/>
                  <a:pt x="2406344" y="1066838"/>
                </a:cubicBezTo>
                <a:cubicBezTo>
                  <a:pt x="2406356" y="1066838"/>
                  <a:pt x="2406465" y="1066838"/>
                  <a:pt x="2407484" y="1066838"/>
                </a:cubicBezTo>
                <a:lnTo>
                  <a:pt x="2415464" y="1066838"/>
                </a:lnTo>
                <a:cubicBezTo>
                  <a:pt x="2415464" y="1066818"/>
                  <a:pt x="2415464" y="1065050"/>
                  <a:pt x="2415464" y="907947"/>
                </a:cubicBezTo>
                <a:cubicBezTo>
                  <a:pt x="2415479" y="907947"/>
                  <a:pt x="2415650" y="907947"/>
                  <a:pt x="2417744" y="907947"/>
                </a:cubicBezTo>
                <a:lnTo>
                  <a:pt x="2433704" y="907947"/>
                </a:lnTo>
                <a:cubicBezTo>
                  <a:pt x="2433704" y="907914"/>
                  <a:pt x="2433704" y="906399"/>
                  <a:pt x="2433704" y="836609"/>
                </a:cubicBezTo>
                <a:cubicBezTo>
                  <a:pt x="2433729" y="836609"/>
                  <a:pt x="2434667" y="836609"/>
                  <a:pt x="2473224" y="836609"/>
                </a:cubicBezTo>
                <a:cubicBezTo>
                  <a:pt x="2473224" y="836591"/>
                  <a:pt x="2473224" y="835826"/>
                  <a:pt x="2473224" y="804182"/>
                </a:cubicBezTo>
                <a:cubicBezTo>
                  <a:pt x="2473253" y="804182"/>
                  <a:pt x="2474436" y="804182"/>
                  <a:pt x="2524905" y="804182"/>
                </a:cubicBezTo>
                <a:cubicBezTo>
                  <a:pt x="2524905" y="804194"/>
                  <a:pt x="2524905" y="804389"/>
                  <a:pt x="2524905" y="807830"/>
                </a:cubicBezTo>
                <a:lnTo>
                  <a:pt x="2524905" y="833366"/>
                </a:lnTo>
                <a:cubicBezTo>
                  <a:pt x="2524919" y="833366"/>
                  <a:pt x="2525115" y="833366"/>
                  <a:pt x="2528325" y="833366"/>
                </a:cubicBezTo>
                <a:lnTo>
                  <a:pt x="2552265" y="833366"/>
                </a:lnTo>
                <a:cubicBezTo>
                  <a:pt x="2552265" y="833393"/>
                  <a:pt x="2552265" y="834734"/>
                  <a:pt x="2552265" y="904704"/>
                </a:cubicBezTo>
                <a:cubicBezTo>
                  <a:pt x="2552274" y="904704"/>
                  <a:pt x="2552388" y="904704"/>
                  <a:pt x="2553785" y="904704"/>
                </a:cubicBezTo>
                <a:lnTo>
                  <a:pt x="2564426" y="904704"/>
                </a:lnTo>
                <a:lnTo>
                  <a:pt x="2585706" y="911190"/>
                </a:lnTo>
                <a:cubicBezTo>
                  <a:pt x="2585706" y="911205"/>
                  <a:pt x="2585706" y="912180"/>
                  <a:pt x="2585706" y="969558"/>
                </a:cubicBezTo>
                <a:cubicBezTo>
                  <a:pt x="2585715" y="969558"/>
                  <a:pt x="2585828" y="969558"/>
                  <a:pt x="2587226" y="969558"/>
                </a:cubicBezTo>
                <a:lnTo>
                  <a:pt x="2597865" y="969558"/>
                </a:lnTo>
                <a:cubicBezTo>
                  <a:pt x="2597865" y="969573"/>
                  <a:pt x="2597865" y="969732"/>
                  <a:pt x="2597865" y="971990"/>
                </a:cubicBezTo>
                <a:lnTo>
                  <a:pt x="2597865" y="989013"/>
                </a:lnTo>
                <a:cubicBezTo>
                  <a:pt x="2597877" y="989013"/>
                  <a:pt x="2598063" y="989013"/>
                  <a:pt x="2600906" y="989013"/>
                </a:cubicBezTo>
                <a:lnTo>
                  <a:pt x="2622186" y="989013"/>
                </a:lnTo>
                <a:lnTo>
                  <a:pt x="2631306" y="998742"/>
                </a:lnTo>
                <a:cubicBezTo>
                  <a:pt x="2631306" y="998760"/>
                  <a:pt x="2631306" y="999489"/>
                  <a:pt x="2631306" y="1031169"/>
                </a:cubicBezTo>
                <a:cubicBezTo>
                  <a:pt x="2631320" y="1031169"/>
                  <a:pt x="2631516" y="1031169"/>
                  <a:pt x="2634726" y="1031169"/>
                </a:cubicBezTo>
                <a:lnTo>
                  <a:pt x="2658666" y="1031169"/>
                </a:lnTo>
                <a:cubicBezTo>
                  <a:pt x="2658666" y="1031180"/>
                  <a:pt x="2658666" y="1031300"/>
                  <a:pt x="2658666" y="1032789"/>
                </a:cubicBezTo>
                <a:lnTo>
                  <a:pt x="2658666" y="1044140"/>
                </a:lnTo>
                <a:cubicBezTo>
                  <a:pt x="2658680" y="1044140"/>
                  <a:pt x="2658828" y="1044140"/>
                  <a:pt x="2660567" y="1044140"/>
                </a:cubicBezTo>
                <a:lnTo>
                  <a:pt x="2673867" y="1044140"/>
                </a:lnTo>
                <a:cubicBezTo>
                  <a:pt x="2673867" y="1044153"/>
                  <a:pt x="2673867" y="1044347"/>
                  <a:pt x="2673867" y="1047381"/>
                </a:cubicBezTo>
                <a:lnTo>
                  <a:pt x="2673867" y="1070081"/>
                </a:lnTo>
                <a:cubicBezTo>
                  <a:pt x="2679947" y="1070081"/>
                  <a:pt x="2679947" y="1070081"/>
                  <a:pt x="2679947" y="1067243"/>
                </a:cubicBezTo>
                <a:lnTo>
                  <a:pt x="2679947" y="1047381"/>
                </a:lnTo>
                <a:cubicBezTo>
                  <a:pt x="2679956" y="1047381"/>
                  <a:pt x="2680073" y="1047381"/>
                  <a:pt x="2681466" y="1047381"/>
                </a:cubicBezTo>
                <a:lnTo>
                  <a:pt x="2692107" y="1047381"/>
                </a:lnTo>
                <a:cubicBezTo>
                  <a:pt x="2692107" y="1047398"/>
                  <a:pt x="2692107" y="1047576"/>
                  <a:pt x="2692107" y="1049814"/>
                </a:cubicBezTo>
                <a:lnTo>
                  <a:pt x="2692107" y="1066838"/>
                </a:lnTo>
                <a:cubicBezTo>
                  <a:pt x="2692121" y="1066838"/>
                  <a:pt x="2692230" y="1066838"/>
                  <a:pt x="2693247" y="1066838"/>
                </a:cubicBezTo>
                <a:lnTo>
                  <a:pt x="2701227" y="1066838"/>
                </a:lnTo>
                <a:cubicBezTo>
                  <a:pt x="2701227" y="1060353"/>
                  <a:pt x="2701227" y="1060353"/>
                  <a:pt x="2774187" y="1060353"/>
                </a:cubicBezTo>
                <a:cubicBezTo>
                  <a:pt x="2774187" y="1060367"/>
                  <a:pt x="2774187" y="1060518"/>
                  <a:pt x="2774187" y="1062380"/>
                </a:cubicBezTo>
                <a:lnTo>
                  <a:pt x="2774187" y="1076565"/>
                </a:lnTo>
                <a:cubicBezTo>
                  <a:pt x="2774199" y="1076565"/>
                  <a:pt x="2774312" y="1076565"/>
                  <a:pt x="2775327" y="1076565"/>
                </a:cubicBezTo>
                <a:lnTo>
                  <a:pt x="2783309" y="1076565"/>
                </a:lnTo>
                <a:cubicBezTo>
                  <a:pt x="2783309" y="1076579"/>
                  <a:pt x="2783309" y="1076762"/>
                  <a:pt x="2783309" y="1079808"/>
                </a:cubicBezTo>
                <a:lnTo>
                  <a:pt x="2783309" y="1102508"/>
                </a:lnTo>
                <a:cubicBezTo>
                  <a:pt x="2783321" y="1102502"/>
                  <a:pt x="2783495" y="1102385"/>
                  <a:pt x="2786348" y="1100481"/>
                </a:cubicBezTo>
                <a:lnTo>
                  <a:pt x="2807628" y="1086294"/>
                </a:lnTo>
                <a:cubicBezTo>
                  <a:pt x="2807631" y="1086266"/>
                  <a:pt x="2807828" y="1084953"/>
                  <a:pt x="2816748" y="1024683"/>
                </a:cubicBezTo>
                <a:cubicBezTo>
                  <a:pt x="2816762" y="1024680"/>
                  <a:pt x="2816865" y="1024641"/>
                  <a:pt x="2817888" y="1024278"/>
                </a:cubicBezTo>
                <a:lnTo>
                  <a:pt x="2825868" y="1021440"/>
                </a:lnTo>
                <a:cubicBezTo>
                  <a:pt x="2825868" y="1021416"/>
                  <a:pt x="2825918" y="1019825"/>
                  <a:pt x="2828909" y="917675"/>
                </a:cubicBezTo>
                <a:cubicBezTo>
                  <a:pt x="2828909" y="917702"/>
                  <a:pt x="2828958" y="919338"/>
                  <a:pt x="2831949" y="1021440"/>
                </a:cubicBezTo>
                <a:cubicBezTo>
                  <a:pt x="2831963" y="1021445"/>
                  <a:pt x="2832069" y="1021482"/>
                  <a:pt x="2833089" y="1021845"/>
                </a:cubicBezTo>
                <a:lnTo>
                  <a:pt x="2841069" y="1024683"/>
                </a:lnTo>
                <a:cubicBezTo>
                  <a:pt x="2841069" y="1024653"/>
                  <a:pt x="2841069" y="1022654"/>
                  <a:pt x="2841069" y="894977"/>
                </a:cubicBezTo>
                <a:cubicBezTo>
                  <a:pt x="2847149" y="894977"/>
                  <a:pt x="2847149" y="894977"/>
                  <a:pt x="2847149" y="846336"/>
                </a:cubicBezTo>
                <a:cubicBezTo>
                  <a:pt x="2847167" y="846336"/>
                  <a:pt x="2848196" y="846336"/>
                  <a:pt x="2904909" y="846336"/>
                </a:cubicBezTo>
                <a:cubicBezTo>
                  <a:pt x="2904909" y="846362"/>
                  <a:pt x="2904909" y="847439"/>
                  <a:pt x="2904909" y="894977"/>
                </a:cubicBezTo>
                <a:cubicBezTo>
                  <a:pt x="2904923" y="894977"/>
                  <a:pt x="2905031" y="894977"/>
                  <a:pt x="2906049" y="894977"/>
                </a:cubicBezTo>
                <a:lnTo>
                  <a:pt x="2914029" y="894977"/>
                </a:lnTo>
                <a:cubicBezTo>
                  <a:pt x="2914029" y="894945"/>
                  <a:pt x="2914029" y="892986"/>
                  <a:pt x="2914029" y="771755"/>
                </a:cubicBezTo>
                <a:cubicBezTo>
                  <a:pt x="2914038" y="771755"/>
                  <a:pt x="2914187" y="771755"/>
                  <a:pt x="2916690" y="771755"/>
                </a:cubicBezTo>
                <a:lnTo>
                  <a:pt x="2935310" y="771755"/>
                </a:lnTo>
                <a:cubicBezTo>
                  <a:pt x="2935310" y="771744"/>
                  <a:pt x="2935310" y="771578"/>
                  <a:pt x="2935310" y="768918"/>
                </a:cubicBezTo>
                <a:lnTo>
                  <a:pt x="2935310" y="749057"/>
                </a:lnTo>
                <a:cubicBezTo>
                  <a:pt x="2935326" y="749057"/>
                  <a:pt x="2936073" y="749057"/>
                  <a:pt x="2968751" y="749057"/>
                </a:cubicBezTo>
                <a:cubicBezTo>
                  <a:pt x="2968751" y="749046"/>
                  <a:pt x="2968751" y="748925"/>
                  <a:pt x="2968751" y="747435"/>
                </a:cubicBezTo>
                <a:lnTo>
                  <a:pt x="2968751" y="736086"/>
                </a:lnTo>
                <a:cubicBezTo>
                  <a:pt x="2968761" y="736086"/>
                  <a:pt x="2968926" y="736086"/>
                  <a:pt x="2971410" y="736086"/>
                </a:cubicBezTo>
                <a:lnTo>
                  <a:pt x="2990031" y="736086"/>
                </a:lnTo>
                <a:cubicBezTo>
                  <a:pt x="2990031" y="736098"/>
                  <a:pt x="2990031" y="736217"/>
                  <a:pt x="2990031" y="737708"/>
                </a:cubicBezTo>
                <a:lnTo>
                  <a:pt x="2990031" y="749057"/>
                </a:lnTo>
                <a:cubicBezTo>
                  <a:pt x="2990045" y="749057"/>
                  <a:pt x="2990154" y="749057"/>
                  <a:pt x="2991171" y="749057"/>
                </a:cubicBezTo>
                <a:lnTo>
                  <a:pt x="2999151" y="749057"/>
                </a:lnTo>
                <a:lnTo>
                  <a:pt x="3014351" y="742571"/>
                </a:lnTo>
                <a:lnTo>
                  <a:pt x="3020430" y="747435"/>
                </a:lnTo>
                <a:lnTo>
                  <a:pt x="3020430" y="736086"/>
                </a:lnTo>
                <a:cubicBezTo>
                  <a:pt x="3020444" y="736086"/>
                  <a:pt x="3020649" y="736086"/>
                  <a:pt x="3023850" y="736086"/>
                </a:cubicBezTo>
                <a:lnTo>
                  <a:pt x="3047792" y="736086"/>
                </a:lnTo>
                <a:cubicBezTo>
                  <a:pt x="3047792" y="736098"/>
                  <a:pt x="3047792" y="736217"/>
                  <a:pt x="3047792" y="737708"/>
                </a:cubicBezTo>
                <a:lnTo>
                  <a:pt x="3047792" y="749057"/>
                </a:lnTo>
                <a:cubicBezTo>
                  <a:pt x="3047820" y="749057"/>
                  <a:pt x="3048924" y="749057"/>
                  <a:pt x="3093392" y="749057"/>
                </a:cubicBezTo>
                <a:cubicBezTo>
                  <a:pt x="3093392" y="749072"/>
                  <a:pt x="3093392" y="749235"/>
                  <a:pt x="3093392" y="751488"/>
                </a:cubicBezTo>
                <a:lnTo>
                  <a:pt x="3093392" y="768513"/>
                </a:lnTo>
                <a:cubicBezTo>
                  <a:pt x="3093417" y="768513"/>
                  <a:pt x="3094377" y="768513"/>
                  <a:pt x="3132912" y="768513"/>
                </a:cubicBezTo>
                <a:cubicBezTo>
                  <a:pt x="3132912" y="768537"/>
                  <a:pt x="3132912" y="769557"/>
                  <a:pt x="3132912" y="813909"/>
                </a:cubicBezTo>
                <a:cubicBezTo>
                  <a:pt x="3132926" y="813909"/>
                  <a:pt x="3133035" y="813909"/>
                  <a:pt x="3134052" y="813909"/>
                </a:cubicBezTo>
                <a:lnTo>
                  <a:pt x="3142032" y="813909"/>
                </a:lnTo>
                <a:cubicBezTo>
                  <a:pt x="3142032" y="813920"/>
                  <a:pt x="3142032" y="814049"/>
                  <a:pt x="3142032" y="815531"/>
                </a:cubicBezTo>
                <a:lnTo>
                  <a:pt x="3142032" y="826881"/>
                </a:lnTo>
                <a:cubicBezTo>
                  <a:pt x="3148113" y="826881"/>
                  <a:pt x="3148113" y="826881"/>
                  <a:pt x="3148113" y="872277"/>
                </a:cubicBezTo>
                <a:cubicBezTo>
                  <a:pt x="3148127" y="872277"/>
                  <a:pt x="3148238" y="872277"/>
                  <a:pt x="3149253" y="872277"/>
                </a:cubicBezTo>
                <a:lnTo>
                  <a:pt x="3157233" y="872277"/>
                </a:lnTo>
                <a:cubicBezTo>
                  <a:pt x="3157233" y="872291"/>
                  <a:pt x="3157233" y="872391"/>
                  <a:pt x="3157233" y="873494"/>
                </a:cubicBezTo>
                <a:lnTo>
                  <a:pt x="3157233" y="882006"/>
                </a:lnTo>
                <a:cubicBezTo>
                  <a:pt x="3157242" y="882006"/>
                  <a:pt x="3157359" y="882006"/>
                  <a:pt x="3158753" y="882006"/>
                </a:cubicBezTo>
                <a:lnTo>
                  <a:pt x="3169392" y="882006"/>
                </a:lnTo>
                <a:cubicBezTo>
                  <a:pt x="3169392" y="882032"/>
                  <a:pt x="3169392" y="883101"/>
                  <a:pt x="3169392" y="927404"/>
                </a:cubicBezTo>
                <a:cubicBezTo>
                  <a:pt x="3169404" y="927404"/>
                  <a:pt x="3169584" y="927404"/>
                  <a:pt x="3172433" y="927404"/>
                </a:cubicBezTo>
                <a:lnTo>
                  <a:pt x="3193713" y="927404"/>
                </a:lnTo>
                <a:cubicBezTo>
                  <a:pt x="3193713" y="927428"/>
                  <a:pt x="3193713" y="928298"/>
                  <a:pt x="3193713" y="963072"/>
                </a:cubicBezTo>
                <a:cubicBezTo>
                  <a:pt x="3196754" y="963072"/>
                  <a:pt x="3196754" y="963072"/>
                  <a:pt x="3196754" y="965504"/>
                </a:cubicBezTo>
                <a:lnTo>
                  <a:pt x="3196754" y="982529"/>
                </a:lnTo>
                <a:cubicBezTo>
                  <a:pt x="3196767" y="982529"/>
                  <a:pt x="3196872" y="982529"/>
                  <a:pt x="3197894" y="982529"/>
                </a:cubicBezTo>
                <a:lnTo>
                  <a:pt x="3205874" y="982529"/>
                </a:lnTo>
                <a:cubicBezTo>
                  <a:pt x="3205874" y="982550"/>
                  <a:pt x="3205874" y="983394"/>
                  <a:pt x="3205874" y="1018197"/>
                </a:cubicBezTo>
                <a:cubicBezTo>
                  <a:pt x="3205886" y="1018197"/>
                  <a:pt x="3206034" y="1018197"/>
                  <a:pt x="3207773" y="1018197"/>
                </a:cubicBezTo>
                <a:lnTo>
                  <a:pt x="3221073" y="1018197"/>
                </a:lnTo>
                <a:cubicBezTo>
                  <a:pt x="3224114" y="1021440"/>
                  <a:pt x="3224114" y="1021440"/>
                  <a:pt x="3224114" y="1024278"/>
                </a:cubicBezTo>
                <a:lnTo>
                  <a:pt x="3224114" y="1044140"/>
                </a:lnTo>
                <a:cubicBezTo>
                  <a:pt x="3224121" y="1044129"/>
                  <a:pt x="3224252" y="1043969"/>
                  <a:pt x="3226394" y="1041302"/>
                </a:cubicBezTo>
                <a:lnTo>
                  <a:pt x="3242354" y="1021440"/>
                </a:lnTo>
                <a:cubicBezTo>
                  <a:pt x="3242376" y="1021440"/>
                  <a:pt x="3243335" y="1021440"/>
                  <a:pt x="3284915" y="1021440"/>
                </a:cubicBezTo>
                <a:cubicBezTo>
                  <a:pt x="3284915" y="1021478"/>
                  <a:pt x="3284915" y="1023579"/>
                  <a:pt x="3284915" y="1151147"/>
                </a:cubicBezTo>
                <a:cubicBezTo>
                  <a:pt x="3284927" y="1151147"/>
                  <a:pt x="3285041" y="1151147"/>
                  <a:pt x="3286055" y="1151147"/>
                </a:cubicBezTo>
                <a:lnTo>
                  <a:pt x="3294035" y="1151147"/>
                </a:lnTo>
                <a:cubicBezTo>
                  <a:pt x="3294041" y="1151135"/>
                  <a:pt x="3294129" y="1150985"/>
                  <a:pt x="3295175" y="1149120"/>
                </a:cubicBezTo>
                <a:lnTo>
                  <a:pt x="3303155" y="1134933"/>
                </a:lnTo>
                <a:cubicBezTo>
                  <a:pt x="3303155" y="1134944"/>
                  <a:pt x="3303155" y="1135092"/>
                  <a:pt x="3303155" y="1137771"/>
                </a:cubicBezTo>
                <a:lnTo>
                  <a:pt x="3303155" y="1157633"/>
                </a:lnTo>
                <a:cubicBezTo>
                  <a:pt x="3309234" y="1157633"/>
                  <a:pt x="3309234" y="1157633"/>
                  <a:pt x="3309234" y="1089537"/>
                </a:cubicBezTo>
                <a:cubicBezTo>
                  <a:pt x="3309248" y="1089537"/>
                  <a:pt x="3309353" y="1089537"/>
                  <a:pt x="3310374" y="1089537"/>
                </a:cubicBezTo>
                <a:lnTo>
                  <a:pt x="3318354" y="1089537"/>
                </a:lnTo>
                <a:cubicBezTo>
                  <a:pt x="3318354" y="1089515"/>
                  <a:pt x="3318354" y="1088015"/>
                  <a:pt x="3318354" y="992256"/>
                </a:cubicBezTo>
                <a:cubicBezTo>
                  <a:pt x="3318365" y="992256"/>
                  <a:pt x="3318486" y="992256"/>
                  <a:pt x="3319875" y="992256"/>
                </a:cubicBezTo>
                <a:lnTo>
                  <a:pt x="3330515" y="992256"/>
                </a:lnTo>
                <a:cubicBezTo>
                  <a:pt x="3330524" y="992225"/>
                  <a:pt x="3330920" y="990815"/>
                  <a:pt x="3348755" y="927404"/>
                </a:cubicBezTo>
                <a:cubicBezTo>
                  <a:pt x="3348768" y="927404"/>
                  <a:pt x="3348914" y="927404"/>
                  <a:pt x="3350655" y="927404"/>
                </a:cubicBezTo>
                <a:lnTo>
                  <a:pt x="3363956" y="927404"/>
                </a:lnTo>
                <a:cubicBezTo>
                  <a:pt x="3363963" y="927438"/>
                  <a:pt x="3364302" y="928887"/>
                  <a:pt x="3379155" y="992256"/>
                </a:cubicBezTo>
                <a:cubicBezTo>
                  <a:pt x="3379164" y="992256"/>
                  <a:pt x="3379275" y="992256"/>
                  <a:pt x="3380675" y="992256"/>
                </a:cubicBezTo>
                <a:lnTo>
                  <a:pt x="3391316" y="992256"/>
                </a:lnTo>
                <a:cubicBezTo>
                  <a:pt x="3391316" y="992273"/>
                  <a:pt x="3391316" y="993273"/>
                  <a:pt x="3391316" y="1050624"/>
                </a:cubicBezTo>
                <a:cubicBezTo>
                  <a:pt x="3391326" y="1050624"/>
                  <a:pt x="3391475" y="1050624"/>
                  <a:pt x="3393975" y="1050624"/>
                </a:cubicBezTo>
                <a:lnTo>
                  <a:pt x="3412596" y="1050624"/>
                </a:lnTo>
                <a:cubicBezTo>
                  <a:pt x="3412596" y="1050636"/>
                  <a:pt x="3412596" y="1050819"/>
                  <a:pt x="3412596" y="1053867"/>
                </a:cubicBezTo>
                <a:lnTo>
                  <a:pt x="3412596" y="1076565"/>
                </a:lnTo>
                <a:cubicBezTo>
                  <a:pt x="3418676" y="1076565"/>
                  <a:pt x="3418676" y="1076565"/>
                  <a:pt x="3418676" y="1073324"/>
                </a:cubicBezTo>
                <a:lnTo>
                  <a:pt x="3418676" y="1050624"/>
                </a:lnTo>
                <a:cubicBezTo>
                  <a:pt x="3418691" y="1050624"/>
                  <a:pt x="3418859" y="1050624"/>
                  <a:pt x="3420956" y="1050624"/>
                </a:cubicBezTo>
                <a:lnTo>
                  <a:pt x="3436916" y="1050624"/>
                </a:lnTo>
                <a:cubicBezTo>
                  <a:pt x="3436916" y="1050639"/>
                  <a:pt x="3436916" y="1050815"/>
                  <a:pt x="3436916" y="1053056"/>
                </a:cubicBezTo>
                <a:lnTo>
                  <a:pt x="3436916" y="1070081"/>
                </a:lnTo>
                <a:cubicBezTo>
                  <a:pt x="3436940" y="1070081"/>
                  <a:pt x="3438003" y="1070081"/>
                  <a:pt x="3482517" y="1070081"/>
                </a:cubicBezTo>
                <a:cubicBezTo>
                  <a:pt x="3482517" y="1070055"/>
                  <a:pt x="3482517" y="1068899"/>
                  <a:pt x="3482517" y="1014956"/>
                </a:cubicBezTo>
                <a:cubicBezTo>
                  <a:pt x="3482529" y="1014956"/>
                  <a:pt x="3482669" y="1014956"/>
                  <a:pt x="3484416" y="1014956"/>
                </a:cubicBezTo>
                <a:lnTo>
                  <a:pt x="3497717" y="1014956"/>
                </a:lnTo>
                <a:cubicBezTo>
                  <a:pt x="3497717" y="1014972"/>
                  <a:pt x="3497717" y="1015713"/>
                  <a:pt x="3497717" y="1047381"/>
                </a:cubicBezTo>
                <a:cubicBezTo>
                  <a:pt x="3500757" y="1047381"/>
                  <a:pt x="3500757" y="1047381"/>
                  <a:pt x="3500757" y="998742"/>
                </a:cubicBezTo>
                <a:cubicBezTo>
                  <a:pt x="3500778" y="998742"/>
                  <a:pt x="3501590" y="998742"/>
                  <a:pt x="3534197" y="998742"/>
                </a:cubicBezTo>
                <a:cubicBezTo>
                  <a:pt x="3534197" y="998727"/>
                  <a:pt x="3534197" y="998547"/>
                  <a:pt x="3534197" y="996309"/>
                </a:cubicBezTo>
                <a:lnTo>
                  <a:pt x="3534197" y="979286"/>
                </a:lnTo>
                <a:cubicBezTo>
                  <a:pt x="3534209" y="979286"/>
                  <a:pt x="3534321" y="979286"/>
                  <a:pt x="3535337" y="979286"/>
                </a:cubicBezTo>
                <a:lnTo>
                  <a:pt x="3543317" y="979286"/>
                </a:lnTo>
                <a:cubicBezTo>
                  <a:pt x="3543317" y="979277"/>
                  <a:pt x="3543317" y="979107"/>
                  <a:pt x="3543317" y="976449"/>
                </a:cubicBezTo>
                <a:lnTo>
                  <a:pt x="3543317" y="956588"/>
                </a:lnTo>
                <a:lnTo>
                  <a:pt x="3549398" y="966315"/>
                </a:lnTo>
                <a:cubicBezTo>
                  <a:pt x="3549410" y="966315"/>
                  <a:pt x="3549603" y="966315"/>
                  <a:pt x="3552818" y="966315"/>
                </a:cubicBezTo>
                <a:lnTo>
                  <a:pt x="3576758" y="966315"/>
                </a:lnTo>
                <a:cubicBezTo>
                  <a:pt x="3576758" y="966303"/>
                  <a:pt x="3576758" y="966201"/>
                  <a:pt x="3576758" y="965099"/>
                </a:cubicBezTo>
                <a:lnTo>
                  <a:pt x="3576758" y="956588"/>
                </a:lnTo>
                <a:cubicBezTo>
                  <a:pt x="3576771" y="956588"/>
                  <a:pt x="3576882" y="956588"/>
                  <a:pt x="3577898" y="956588"/>
                </a:cubicBezTo>
                <a:lnTo>
                  <a:pt x="3585878" y="956588"/>
                </a:lnTo>
                <a:cubicBezTo>
                  <a:pt x="3585878" y="956601"/>
                  <a:pt x="3585878" y="956751"/>
                  <a:pt x="3585878" y="958614"/>
                </a:cubicBezTo>
                <a:lnTo>
                  <a:pt x="3585878" y="972801"/>
                </a:lnTo>
                <a:cubicBezTo>
                  <a:pt x="3585900" y="972801"/>
                  <a:pt x="3587000" y="972801"/>
                  <a:pt x="3643638" y="972801"/>
                </a:cubicBezTo>
                <a:cubicBezTo>
                  <a:pt x="3643638" y="972828"/>
                  <a:pt x="3643638" y="975093"/>
                  <a:pt x="3643638" y="1180331"/>
                </a:cubicBezTo>
                <a:cubicBezTo>
                  <a:pt x="3643653" y="1180331"/>
                  <a:pt x="3643826" y="1180331"/>
                  <a:pt x="3645918" y="1180331"/>
                </a:cubicBezTo>
                <a:lnTo>
                  <a:pt x="3661878" y="1180331"/>
                </a:lnTo>
                <a:cubicBezTo>
                  <a:pt x="3661878" y="1173846"/>
                  <a:pt x="3661878" y="1167360"/>
                  <a:pt x="3661878" y="1160876"/>
                </a:cubicBezTo>
                <a:cubicBezTo>
                  <a:pt x="3664919" y="1160876"/>
                  <a:pt x="3664919" y="1160876"/>
                  <a:pt x="3667959" y="1160876"/>
                </a:cubicBezTo>
                <a:cubicBezTo>
                  <a:pt x="3667959" y="1167360"/>
                  <a:pt x="3667959" y="1173846"/>
                  <a:pt x="3667959" y="1180331"/>
                </a:cubicBezTo>
                <a:cubicBezTo>
                  <a:pt x="3683159" y="1180331"/>
                  <a:pt x="3698360" y="1180331"/>
                  <a:pt x="3713559" y="1180331"/>
                </a:cubicBezTo>
                <a:cubicBezTo>
                  <a:pt x="3713559" y="1164117"/>
                  <a:pt x="3713559" y="1151147"/>
                  <a:pt x="3713559" y="1134933"/>
                </a:cubicBezTo>
                <a:cubicBezTo>
                  <a:pt x="3719640" y="1134933"/>
                  <a:pt x="3725720" y="1134933"/>
                  <a:pt x="3731799" y="1134933"/>
                </a:cubicBezTo>
                <a:lnTo>
                  <a:pt x="3750039" y="1131692"/>
                </a:lnTo>
                <a:cubicBezTo>
                  <a:pt x="3753080" y="1131692"/>
                  <a:pt x="3753080" y="1134933"/>
                  <a:pt x="3756120" y="1134933"/>
                </a:cubicBezTo>
                <a:lnTo>
                  <a:pt x="3771320" y="1134933"/>
                </a:lnTo>
                <a:cubicBezTo>
                  <a:pt x="3771320" y="1151147"/>
                  <a:pt x="3771320" y="1167360"/>
                  <a:pt x="3771320" y="1180331"/>
                </a:cubicBezTo>
                <a:cubicBezTo>
                  <a:pt x="3774360" y="1180331"/>
                  <a:pt x="3777401" y="1180331"/>
                  <a:pt x="3783480" y="1180331"/>
                </a:cubicBezTo>
                <a:cubicBezTo>
                  <a:pt x="3783480" y="1190060"/>
                  <a:pt x="3783480" y="1199787"/>
                  <a:pt x="3783480" y="1206273"/>
                </a:cubicBezTo>
                <a:lnTo>
                  <a:pt x="3797484" y="1207631"/>
                </a:lnTo>
                <a:lnTo>
                  <a:pt x="3816921" y="1207631"/>
                </a:lnTo>
                <a:cubicBezTo>
                  <a:pt x="3816921" y="1198917"/>
                  <a:pt x="3816921" y="1192659"/>
                  <a:pt x="3816921" y="1183574"/>
                </a:cubicBezTo>
                <a:lnTo>
                  <a:pt x="3918855" y="1183574"/>
                </a:lnTo>
                <a:lnTo>
                  <a:pt x="3918855" y="1055694"/>
                </a:lnTo>
                <a:lnTo>
                  <a:pt x="4026867" y="1055694"/>
                </a:lnTo>
                <a:lnTo>
                  <a:pt x="4026867" y="1173846"/>
                </a:lnTo>
                <a:cubicBezTo>
                  <a:pt x="4027820" y="1173846"/>
                  <a:pt x="4028772" y="1173846"/>
                  <a:pt x="4029723" y="1173846"/>
                </a:cubicBezTo>
                <a:lnTo>
                  <a:pt x="4031586" y="1207631"/>
                </a:lnTo>
                <a:lnTo>
                  <a:pt x="4046100" y="1207631"/>
                </a:lnTo>
                <a:cubicBezTo>
                  <a:pt x="4046904" y="1196810"/>
                  <a:pt x="4047963" y="1185329"/>
                  <a:pt x="4047963" y="1173846"/>
                </a:cubicBezTo>
                <a:cubicBezTo>
                  <a:pt x="4051004" y="1173846"/>
                  <a:pt x="4054044" y="1173846"/>
                  <a:pt x="4057083" y="1173846"/>
                </a:cubicBezTo>
                <a:lnTo>
                  <a:pt x="4058946" y="1207631"/>
                </a:lnTo>
                <a:lnTo>
                  <a:pt x="4134879" y="1207631"/>
                </a:lnTo>
                <a:lnTo>
                  <a:pt x="4134879" y="963089"/>
                </a:lnTo>
                <a:lnTo>
                  <a:pt x="4430870" y="963089"/>
                </a:lnTo>
                <a:lnTo>
                  <a:pt x="4430870" y="1207631"/>
                </a:lnTo>
                <a:lnTo>
                  <a:pt x="4458915" y="1207631"/>
                </a:lnTo>
                <a:lnTo>
                  <a:pt x="4458915" y="1083591"/>
                </a:lnTo>
                <a:lnTo>
                  <a:pt x="4601595" y="1083591"/>
                </a:lnTo>
                <a:cubicBezTo>
                  <a:pt x="4607707" y="924560"/>
                  <a:pt x="4612775" y="766349"/>
                  <a:pt x="4619491" y="606380"/>
                </a:cubicBezTo>
                <a:cubicBezTo>
                  <a:pt x="4604291" y="606380"/>
                  <a:pt x="4567811" y="586923"/>
                  <a:pt x="4601251" y="573953"/>
                </a:cubicBezTo>
                <a:cubicBezTo>
                  <a:pt x="4598209" y="570710"/>
                  <a:pt x="4595171" y="567467"/>
                  <a:pt x="4592131" y="567467"/>
                </a:cubicBezTo>
                <a:cubicBezTo>
                  <a:pt x="4592131" y="548012"/>
                  <a:pt x="4589089" y="544769"/>
                  <a:pt x="4604291" y="531798"/>
                </a:cubicBezTo>
                <a:cubicBezTo>
                  <a:pt x="4604291" y="525312"/>
                  <a:pt x="4604291" y="515585"/>
                  <a:pt x="4604291" y="505857"/>
                </a:cubicBezTo>
                <a:cubicBezTo>
                  <a:pt x="4610371" y="505857"/>
                  <a:pt x="4616451" y="505857"/>
                  <a:pt x="4625571" y="505857"/>
                </a:cubicBezTo>
                <a:cubicBezTo>
                  <a:pt x="4625571" y="492885"/>
                  <a:pt x="4625571" y="483158"/>
                  <a:pt x="4625571" y="473430"/>
                </a:cubicBezTo>
                <a:cubicBezTo>
                  <a:pt x="4625571" y="470187"/>
                  <a:pt x="4628611" y="470187"/>
                  <a:pt x="4628611" y="466944"/>
                </a:cubicBezTo>
                <a:cubicBezTo>
                  <a:pt x="4628611" y="428033"/>
                  <a:pt x="4628611" y="389121"/>
                  <a:pt x="4628611" y="350208"/>
                </a:cubicBezTo>
                <a:cubicBezTo>
                  <a:pt x="4628611" y="346965"/>
                  <a:pt x="4625571" y="343724"/>
                  <a:pt x="4625571" y="340481"/>
                </a:cubicBezTo>
                <a:cubicBezTo>
                  <a:pt x="4628611" y="337238"/>
                  <a:pt x="4631651" y="333995"/>
                  <a:pt x="4634691" y="330752"/>
                </a:cubicBezTo>
                <a:cubicBezTo>
                  <a:pt x="4634691" y="301568"/>
                  <a:pt x="4634691" y="272384"/>
                  <a:pt x="4634691" y="243200"/>
                </a:cubicBezTo>
                <a:cubicBezTo>
                  <a:pt x="4634691" y="239958"/>
                  <a:pt x="4634691" y="239958"/>
                  <a:pt x="4637731" y="236715"/>
                </a:cubicBezTo>
                <a:cubicBezTo>
                  <a:pt x="4637731" y="210774"/>
                  <a:pt x="4637731" y="181590"/>
                  <a:pt x="4637731" y="152406"/>
                </a:cubicBezTo>
                <a:cubicBezTo>
                  <a:pt x="4640771" y="139436"/>
                  <a:pt x="4640771" y="132950"/>
                  <a:pt x="4640771" y="123222"/>
                </a:cubicBezTo>
                <a:cubicBezTo>
                  <a:pt x="4646851" y="132950"/>
                  <a:pt x="4646851" y="139436"/>
                  <a:pt x="4646851" y="149163"/>
                </a:cubicBezTo>
                <a:cubicBezTo>
                  <a:pt x="4649891" y="181590"/>
                  <a:pt x="4649891" y="210774"/>
                  <a:pt x="4649891" y="236715"/>
                </a:cubicBezTo>
                <a:cubicBezTo>
                  <a:pt x="4652931" y="272384"/>
                  <a:pt x="4652931" y="301568"/>
                  <a:pt x="4652931" y="330752"/>
                </a:cubicBezTo>
                <a:cubicBezTo>
                  <a:pt x="4655971" y="333995"/>
                  <a:pt x="4659011" y="337238"/>
                  <a:pt x="4662051" y="340481"/>
                </a:cubicBezTo>
                <a:cubicBezTo>
                  <a:pt x="4662051" y="343724"/>
                  <a:pt x="4659011" y="346965"/>
                  <a:pt x="4659011" y="350208"/>
                </a:cubicBezTo>
                <a:cubicBezTo>
                  <a:pt x="4659011" y="389121"/>
                  <a:pt x="4659011" y="428033"/>
                  <a:pt x="4659011" y="466944"/>
                </a:cubicBezTo>
                <a:cubicBezTo>
                  <a:pt x="4659011" y="470187"/>
                  <a:pt x="4662051" y="470187"/>
                  <a:pt x="4662051" y="473430"/>
                </a:cubicBezTo>
                <a:cubicBezTo>
                  <a:pt x="4662051" y="483158"/>
                  <a:pt x="4662051" y="492885"/>
                  <a:pt x="4662051" y="505857"/>
                </a:cubicBezTo>
                <a:cubicBezTo>
                  <a:pt x="4668131" y="505857"/>
                  <a:pt x="4677251" y="505857"/>
                  <a:pt x="4683331" y="505857"/>
                </a:cubicBezTo>
                <a:cubicBezTo>
                  <a:pt x="4683331" y="515585"/>
                  <a:pt x="4683331" y="525312"/>
                  <a:pt x="4683331" y="531798"/>
                </a:cubicBezTo>
                <a:cubicBezTo>
                  <a:pt x="4695493" y="544769"/>
                  <a:pt x="4695493" y="544769"/>
                  <a:pt x="4695493" y="567467"/>
                </a:cubicBezTo>
                <a:cubicBezTo>
                  <a:pt x="4692451" y="567467"/>
                  <a:pt x="4689411" y="570710"/>
                  <a:pt x="4686373" y="573953"/>
                </a:cubicBezTo>
                <a:cubicBezTo>
                  <a:pt x="4716771" y="590166"/>
                  <a:pt x="4680291" y="603137"/>
                  <a:pt x="4668131" y="606380"/>
                </a:cubicBezTo>
                <a:cubicBezTo>
                  <a:pt x="4671171" y="732843"/>
                  <a:pt x="4677251" y="859307"/>
                  <a:pt x="4680291" y="985772"/>
                </a:cubicBezTo>
                <a:cubicBezTo>
                  <a:pt x="4713733" y="985772"/>
                  <a:pt x="4747171" y="985772"/>
                  <a:pt x="4777573" y="985772"/>
                </a:cubicBezTo>
                <a:cubicBezTo>
                  <a:pt x="4777573" y="1024683"/>
                  <a:pt x="4777573" y="1063595"/>
                  <a:pt x="4777573" y="1099265"/>
                </a:cubicBezTo>
                <a:cubicBezTo>
                  <a:pt x="4783653" y="1099265"/>
                  <a:pt x="4786693" y="1099265"/>
                  <a:pt x="4789733" y="1099265"/>
                </a:cubicBezTo>
                <a:cubicBezTo>
                  <a:pt x="4789733" y="1096022"/>
                  <a:pt x="4792773" y="1092779"/>
                  <a:pt x="4792773" y="1089537"/>
                </a:cubicBezTo>
                <a:cubicBezTo>
                  <a:pt x="4795813" y="1089537"/>
                  <a:pt x="4798853" y="1089537"/>
                  <a:pt x="4801893" y="1089537"/>
                </a:cubicBezTo>
                <a:cubicBezTo>
                  <a:pt x="4801893" y="1092779"/>
                  <a:pt x="4801893" y="1096022"/>
                  <a:pt x="4804935" y="1102508"/>
                </a:cubicBezTo>
                <a:cubicBezTo>
                  <a:pt x="4811013" y="1102508"/>
                  <a:pt x="4817093" y="1102508"/>
                  <a:pt x="4823175" y="1102508"/>
                </a:cubicBezTo>
                <a:cubicBezTo>
                  <a:pt x="4823175" y="1099265"/>
                  <a:pt x="4823175" y="1096022"/>
                  <a:pt x="4823175" y="1092779"/>
                </a:cubicBezTo>
                <a:cubicBezTo>
                  <a:pt x="4835333" y="1092779"/>
                  <a:pt x="4844453" y="1092779"/>
                  <a:pt x="4856613" y="1092779"/>
                </a:cubicBezTo>
                <a:cubicBezTo>
                  <a:pt x="4856613" y="1096022"/>
                  <a:pt x="4856613" y="1099265"/>
                  <a:pt x="4856613" y="1102508"/>
                </a:cubicBezTo>
                <a:cubicBezTo>
                  <a:pt x="4865733" y="1102508"/>
                  <a:pt x="4877895" y="1102508"/>
                  <a:pt x="4887015" y="1102508"/>
                </a:cubicBezTo>
                <a:cubicBezTo>
                  <a:pt x="4887015" y="1125206"/>
                  <a:pt x="4887015" y="1147905"/>
                  <a:pt x="4887015" y="1170603"/>
                </a:cubicBezTo>
                <a:cubicBezTo>
                  <a:pt x="4893095" y="1170603"/>
                  <a:pt x="4902215" y="1170603"/>
                  <a:pt x="4908295" y="1170603"/>
                </a:cubicBezTo>
                <a:cubicBezTo>
                  <a:pt x="4908295" y="1164117"/>
                  <a:pt x="4908295" y="1157633"/>
                  <a:pt x="4908295" y="1151147"/>
                </a:cubicBezTo>
                <a:cubicBezTo>
                  <a:pt x="4917415" y="1151147"/>
                  <a:pt x="4926535" y="1151147"/>
                  <a:pt x="4932615" y="1151147"/>
                </a:cubicBezTo>
                <a:cubicBezTo>
                  <a:pt x="4932615" y="1060353"/>
                  <a:pt x="4932615" y="972801"/>
                  <a:pt x="4932615" y="882006"/>
                </a:cubicBezTo>
                <a:cubicBezTo>
                  <a:pt x="4935655" y="878763"/>
                  <a:pt x="4938695" y="875520"/>
                  <a:pt x="4941735" y="872277"/>
                </a:cubicBezTo>
                <a:cubicBezTo>
                  <a:pt x="4978215" y="872277"/>
                  <a:pt x="5014695" y="872277"/>
                  <a:pt x="5051177" y="872277"/>
                </a:cubicBezTo>
                <a:lnTo>
                  <a:pt x="5051177" y="885249"/>
                </a:lnTo>
                <a:lnTo>
                  <a:pt x="5066377" y="885249"/>
                </a:lnTo>
                <a:cubicBezTo>
                  <a:pt x="5066377" y="943617"/>
                  <a:pt x="5066377" y="1001985"/>
                  <a:pt x="5066377" y="1057110"/>
                </a:cubicBezTo>
                <a:cubicBezTo>
                  <a:pt x="5078537" y="1057110"/>
                  <a:pt x="5087657" y="1057110"/>
                  <a:pt x="5099817" y="1057110"/>
                </a:cubicBezTo>
                <a:cubicBezTo>
                  <a:pt x="5099817" y="1024683"/>
                  <a:pt x="5099817" y="992256"/>
                  <a:pt x="5099817" y="956588"/>
                </a:cubicBezTo>
                <a:cubicBezTo>
                  <a:pt x="5111977" y="956588"/>
                  <a:pt x="5127177" y="956588"/>
                  <a:pt x="5139339" y="956588"/>
                </a:cubicBezTo>
                <a:cubicBezTo>
                  <a:pt x="5142377" y="956588"/>
                  <a:pt x="5142377" y="953345"/>
                  <a:pt x="5145417" y="950102"/>
                </a:cubicBezTo>
                <a:lnTo>
                  <a:pt x="5157579" y="950102"/>
                </a:lnTo>
                <a:cubicBezTo>
                  <a:pt x="5160617" y="953345"/>
                  <a:pt x="5160617" y="956588"/>
                  <a:pt x="5163657" y="956588"/>
                </a:cubicBezTo>
                <a:cubicBezTo>
                  <a:pt x="5172777" y="956588"/>
                  <a:pt x="5184939" y="956588"/>
                  <a:pt x="5197099" y="956588"/>
                </a:cubicBezTo>
                <a:cubicBezTo>
                  <a:pt x="5197099" y="898220"/>
                  <a:pt x="5197099" y="839852"/>
                  <a:pt x="5197099" y="781484"/>
                </a:cubicBezTo>
                <a:cubicBezTo>
                  <a:pt x="5197119" y="781479"/>
                  <a:pt x="5198419" y="781233"/>
                  <a:pt x="5282219" y="765270"/>
                </a:cubicBezTo>
                <a:cubicBezTo>
                  <a:pt x="5282219" y="765281"/>
                  <a:pt x="5282219" y="765392"/>
                  <a:pt x="5282219" y="766892"/>
                </a:cubicBezTo>
                <a:lnTo>
                  <a:pt x="5282219" y="778241"/>
                </a:lnTo>
                <a:cubicBezTo>
                  <a:pt x="5282245" y="778241"/>
                  <a:pt x="5283211" y="778241"/>
                  <a:pt x="5321739" y="778241"/>
                </a:cubicBezTo>
                <a:cubicBezTo>
                  <a:pt x="5321739" y="778274"/>
                  <a:pt x="5321739" y="781830"/>
                  <a:pt x="5321739" y="1160876"/>
                </a:cubicBezTo>
                <a:cubicBezTo>
                  <a:pt x="5330859" y="1160876"/>
                  <a:pt x="5343019" y="1160876"/>
                  <a:pt x="5355181" y="1160876"/>
                </a:cubicBezTo>
                <a:cubicBezTo>
                  <a:pt x="5355181" y="1157633"/>
                  <a:pt x="5355181" y="1157633"/>
                  <a:pt x="5355181" y="1154390"/>
                </a:cubicBezTo>
                <a:cubicBezTo>
                  <a:pt x="5361259" y="1154390"/>
                  <a:pt x="5367339" y="1154390"/>
                  <a:pt x="5373421" y="1154390"/>
                </a:cubicBezTo>
                <a:cubicBezTo>
                  <a:pt x="5373421" y="1157633"/>
                  <a:pt x="5373421" y="1157633"/>
                  <a:pt x="5373421" y="1160876"/>
                </a:cubicBezTo>
                <a:cubicBezTo>
                  <a:pt x="5385581" y="1160876"/>
                  <a:pt x="5397739" y="1160876"/>
                  <a:pt x="5409901" y="1160876"/>
                </a:cubicBezTo>
                <a:cubicBezTo>
                  <a:pt x="5409901" y="1154390"/>
                  <a:pt x="5409901" y="1147905"/>
                  <a:pt x="5409901" y="1141419"/>
                </a:cubicBezTo>
                <a:cubicBezTo>
                  <a:pt x="5425101" y="1141419"/>
                  <a:pt x="5440301" y="1141419"/>
                  <a:pt x="5452461" y="1141419"/>
                </a:cubicBezTo>
                <a:cubicBezTo>
                  <a:pt x="5458541" y="1134933"/>
                  <a:pt x="5464623" y="1134933"/>
                  <a:pt x="5470701" y="1134933"/>
                </a:cubicBezTo>
                <a:cubicBezTo>
                  <a:pt x="5479821" y="1141419"/>
                  <a:pt x="5491983" y="1141419"/>
                  <a:pt x="5501103" y="1141419"/>
                </a:cubicBezTo>
                <a:cubicBezTo>
                  <a:pt x="5501103" y="1131692"/>
                  <a:pt x="5501103" y="1125206"/>
                  <a:pt x="5501103" y="1115478"/>
                </a:cubicBezTo>
                <a:lnTo>
                  <a:pt x="5513263" y="1115478"/>
                </a:lnTo>
                <a:cubicBezTo>
                  <a:pt x="5513263" y="1108992"/>
                  <a:pt x="5513263" y="1102508"/>
                  <a:pt x="5513263" y="1096022"/>
                </a:cubicBezTo>
                <a:cubicBezTo>
                  <a:pt x="5540623" y="1096022"/>
                  <a:pt x="5571023" y="1096022"/>
                  <a:pt x="5598383" y="1096022"/>
                </a:cubicBezTo>
                <a:cubicBezTo>
                  <a:pt x="5598383" y="1079808"/>
                  <a:pt x="5598383" y="1066838"/>
                  <a:pt x="5598383" y="1050624"/>
                </a:cubicBezTo>
                <a:cubicBezTo>
                  <a:pt x="5607503" y="1050624"/>
                  <a:pt x="5616623" y="1050624"/>
                  <a:pt x="5625743" y="1050624"/>
                </a:cubicBezTo>
                <a:cubicBezTo>
                  <a:pt x="5625743" y="1047381"/>
                  <a:pt x="5625743" y="1044140"/>
                  <a:pt x="5625743" y="1040897"/>
                </a:cubicBezTo>
                <a:cubicBezTo>
                  <a:pt x="5631823" y="1040897"/>
                  <a:pt x="5637903" y="1040897"/>
                  <a:pt x="5643983" y="1040897"/>
                </a:cubicBezTo>
                <a:cubicBezTo>
                  <a:pt x="5643983" y="1044140"/>
                  <a:pt x="5643983" y="1047381"/>
                  <a:pt x="5643983" y="1050624"/>
                </a:cubicBezTo>
                <a:cubicBezTo>
                  <a:pt x="5653103" y="1050624"/>
                  <a:pt x="5659183" y="1050624"/>
                  <a:pt x="5668303" y="1050624"/>
                </a:cubicBezTo>
                <a:cubicBezTo>
                  <a:pt x="5668303" y="1073324"/>
                  <a:pt x="5668303" y="1099265"/>
                  <a:pt x="5668303" y="1125206"/>
                </a:cubicBezTo>
                <a:cubicBezTo>
                  <a:pt x="5683503" y="1125206"/>
                  <a:pt x="5701745" y="1125206"/>
                  <a:pt x="5716945" y="1125206"/>
                </a:cubicBezTo>
                <a:cubicBezTo>
                  <a:pt x="5716945" y="1112235"/>
                  <a:pt x="5716945" y="1099265"/>
                  <a:pt x="5716945" y="1086294"/>
                </a:cubicBezTo>
                <a:cubicBezTo>
                  <a:pt x="5735185" y="1086294"/>
                  <a:pt x="5756465" y="1086294"/>
                  <a:pt x="5774705" y="1086294"/>
                </a:cubicBezTo>
                <a:cubicBezTo>
                  <a:pt x="5774705" y="1070081"/>
                  <a:pt x="5774705" y="1057110"/>
                  <a:pt x="5774705" y="1040897"/>
                </a:cubicBezTo>
                <a:cubicBezTo>
                  <a:pt x="5799027" y="1040897"/>
                  <a:pt x="5823345" y="1040897"/>
                  <a:pt x="5847667" y="1040897"/>
                </a:cubicBezTo>
                <a:cubicBezTo>
                  <a:pt x="5847667" y="1040940"/>
                  <a:pt x="5847667" y="1043603"/>
                  <a:pt x="5847667" y="1207631"/>
                </a:cubicBezTo>
                <a:lnTo>
                  <a:pt x="5847667" y="1228299"/>
                </a:lnTo>
                <a:lnTo>
                  <a:pt x="5946479" y="1228299"/>
                </a:lnTo>
                <a:lnTo>
                  <a:pt x="5946479" y="1386957"/>
                </a:lnTo>
                <a:lnTo>
                  <a:pt x="5946479" y="1421828"/>
                </a:lnTo>
                <a:lnTo>
                  <a:pt x="5968919" y="1421828"/>
                </a:lnTo>
                <a:cubicBezTo>
                  <a:pt x="5968919" y="1421828"/>
                  <a:pt x="5968919" y="1421828"/>
                  <a:pt x="5968919" y="1420085"/>
                </a:cubicBezTo>
                <a:lnTo>
                  <a:pt x="5968919" y="1407881"/>
                </a:lnTo>
                <a:cubicBezTo>
                  <a:pt x="5968919" y="1407881"/>
                  <a:pt x="5968919" y="1407881"/>
                  <a:pt x="6035789" y="1407881"/>
                </a:cubicBezTo>
                <a:cubicBezTo>
                  <a:pt x="6035789" y="1407881"/>
                  <a:pt x="6035789" y="1407881"/>
                  <a:pt x="6035789" y="1439262"/>
                </a:cubicBezTo>
                <a:cubicBezTo>
                  <a:pt x="6035789" y="1439262"/>
                  <a:pt x="6035789" y="1439262"/>
                  <a:pt x="6039131" y="1441007"/>
                </a:cubicBezTo>
                <a:lnTo>
                  <a:pt x="6062537" y="1453211"/>
                </a:lnTo>
                <a:cubicBezTo>
                  <a:pt x="6062537" y="1453211"/>
                  <a:pt x="6062537" y="1453211"/>
                  <a:pt x="6062537" y="1498541"/>
                </a:cubicBezTo>
                <a:cubicBezTo>
                  <a:pt x="6062537" y="1498541"/>
                  <a:pt x="6062537" y="1498541"/>
                  <a:pt x="6064627" y="1499414"/>
                </a:cubicBezTo>
                <a:lnTo>
                  <a:pt x="6079255" y="1505516"/>
                </a:lnTo>
                <a:cubicBezTo>
                  <a:pt x="6079255" y="1505516"/>
                  <a:pt x="6079255" y="1505516"/>
                  <a:pt x="6079255" y="1503773"/>
                </a:cubicBezTo>
                <a:lnTo>
                  <a:pt x="6079255" y="1491567"/>
                </a:lnTo>
                <a:cubicBezTo>
                  <a:pt x="6079255" y="1491567"/>
                  <a:pt x="6079255" y="1491567"/>
                  <a:pt x="6080927" y="1491567"/>
                </a:cubicBezTo>
                <a:lnTo>
                  <a:pt x="6092629" y="1491567"/>
                </a:lnTo>
                <a:cubicBezTo>
                  <a:pt x="6092629" y="1491567"/>
                  <a:pt x="6092629" y="1491567"/>
                  <a:pt x="6092629" y="1490259"/>
                </a:cubicBezTo>
                <a:lnTo>
                  <a:pt x="6092629" y="1481106"/>
                </a:lnTo>
                <a:cubicBezTo>
                  <a:pt x="6092629" y="1481106"/>
                  <a:pt x="6092629" y="1481106"/>
                  <a:pt x="6090957" y="1481106"/>
                </a:cubicBezTo>
                <a:lnTo>
                  <a:pt x="6079255" y="1481106"/>
                </a:lnTo>
                <a:cubicBezTo>
                  <a:pt x="6079255" y="1481106"/>
                  <a:pt x="6079255" y="1481106"/>
                  <a:pt x="6079255" y="1479363"/>
                </a:cubicBezTo>
                <a:lnTo>
                  <a:pt x="6079255" y="1467159"/>
                </a:lnTo>
                <a:cubicBezTo>
                  <a:pt x="6079255" y="1467159"/>
                  <a:pt x="6079255" y="1467159"/>
                  <a:pt x="6080927" y="1467159"/>
                </a:cubicBezTo>
                <a:lnTo>
                  <a:pt x="6092629" y="1467159"/>
                </a:lnTo>
                <a:cubicBezTo>
                  <a:pt x="6092629" y="1467159"/>
                  <a:pt x="6092629" y="1467159"/>
                  <a:pt x="6092629" y="1465415"/>
                </a:cubicBezTo>
                <a:lnTo>
                  <a:pt x="6092629" y="1453211"/>
                </a:lnTo>
                <a:cubicBezTo>
                  <a:pt x="6092629" y="1453211"/>
                  <a:pt x="6092629" y="1453211"/>
                  <a:pt x="6090957" y="1453211"/>
                </a:cubicBezTo>
                <a:lnTo>
                  <a:pt x="6079255" y="1453211"/>
                </a:lnTo>
                <a:cubicBezTo>
                  <a:pt x="6079255" y="1453211"/>
                  <a:pt x="6079255" y="1453211"/>
                  <a:pt x="6079255" y="1451468"/>
                </a:cubicBezTo>
                <a:lnTo>
                  <a:pt x="6079255" y="1439262"/>
                </a:lnTo>
                <a:cubicBezTo>
                  <a:pt x="6079255" y="1439262"/>
                  <a:pt x="6079255" y="1439262"/>
                  <a:pt x="6080927" y="1439262"/>
                </a:cubicBezTo>
                <a:lnTo>
                  <a:pt x="6092629" y="1439262"/>
                </a:lnTo>
                <a:cubicBezTo>
                  <a:pt x="6092629" y="1439262"/>
                  <a:pt x="6092629" y="1439262"/>
                  <a:pt x="6092629" y="1437956"/>
                </a:cubicBezTo>
                <a:lnTo>
                  <a:pt x="6092629" y="1428803"/>
                </a:lnTo>
                <a:cubicBezTo>
                  <a:pt x="6092629" y="1428803"/>
                  <a:pt x="6092629" y="1428803"/>
                  <a:pt x="6090957" y="1428803"/>
                </a:cubicBezTo>
                <a:lnTo>
                  <a:pt x="6079255" y="1428803"/>
                </a:lnTo>
                <a:cubicBezTo>
                  <a:pt x="6079255" y="1428803"/>
                  <a:pt x="6079255" y="1428803"/>
                  <a:pt x="6079255" y="1427058"/>
                </a:cubicBezTo>
                <a:lnTo>
                  <a:pt x="6079255" y="1414854"/>
                </a:lnTo>
                <a:cubicBezTo>
                  <a:pt x="6079255" y="1414854"/>
                  <a:pt x="6079255" y="1414854"/>
                  <a:pt x="6080927" y="1414854"/>
                </a:cubicBezTo>
                <a:lnTo>
                  <a:pt x="6092629" y="1414854"/>
                </a:lnTo>
                <a:cubicBezTo>
                  <a:pt x="6092629" y="1414854"/>
                  <a:pt x="6092629" y="1414854"/>
                  <a:pt x="6092629" y="1413111"/>
                </a:cubicBezTo>
                <a:lnTo>
                  <a:pt x="6092629" y="1400906"/>
                </a:lnTo>
                <a:cubicBezTo>
                  <a:pt x="6092629" y="1400906"/>
                  <a:pt x="6092629" y="1400906"/>
                  <a:pt x="6090957" y="1400906"/>
                </a:cubicBezTo>
                <a:lnTo>
                  <a:pt x="6079255" y="1400906"/>
                </a:lnTo>
                <a:cubicBezTo>
                  <a:pt x="6079255" y="1400906"/>
                  <a:pt x="6079255" y="1400906"/>
                  <a:pt x="6079255" y="1399599"/>
                </a:cubicBezTo>
                <a:lnTo>
                  <a:pt x="6079255" y="1390445"/>
                </a:lnTo>
                <a:cubicBezTo>
                  <a:pt x="6079255" y="1390445"/>
                  <a:pt x="6079255" y="1390445"/>
                  <a:pt x="6080927" y="1390445"/>
                </a:cubicBezTo>
                <a:lnTo>
                  <a:pt x="6092629" y="1390445"/>
                </a:lnTo>
                <a:cubicBezTo>
                  <a:pt x="6092629" y="1390445"/>
                  <a:pt x="6092629" y="1390445"/>
                  <a:pt x="6092629" y="1388702"/>
                </a:cubicBezTo>
                <a:lnTo>
                  <a:pt x="6092629" y="1376498"/>
                </a:lnTo>
                <a:cubicBezTo>
                  <a:pt x="6092629" y="1376498"/>
                  <a:pt x="6092629" y="1376498"/>
                  <a:pt x="6090957" y="1376498"/>
                </a:cubicBezTo>
                <a:lnTo>
                  <a:pt x="6079255" y="1376498"/>
                </a:lnTo>
                <a:cubicBezTo>
                  <a:pt x="6079255" y="1376498"/>
                  <a:pt x="6079255" y="1376498"/>
                  <a:pt x="6079255" y="1374755"/>
                </a:cubicBezTo>
                <a:lnTo>
                  <a:pt x="6079255" y="1362549"/>
                </a:lnTo>
                <a:cubicBezTo>
                  <a:pt x="6079255" y="1362549"/>
                  <a:pt x="6079255" y="1362549"/>
                  <a:pt x="6080927" y="1362549"/>
                </a:cubicBezTo>
                <a:lnTo>
                  <a:pt x="6092629" y="1362549"/>
                </a:lnTo>
                <a:cubicBezTo>
                  <a:pt x="6092629" y="1362549"/>
                  <a:pt x="6092629" y="1362549"/>
                  <a:pt x="6092629" y="1360806"/>
                </a:cubicBezTo>
                <a:lnTo>
                  <a:pt x="6092629" y="1348602"/>
                </a:lnTo>
                <a:cubicBezTo>
                  <a:pt x="6092629" y="1348602"/>
                  <a:pt x="6092629" y="1348602"/>
                  <a:pt x="6090957" y="1348602"/>
                </a:cubicBezTo>
                <a:lnTo>
                  <a:pt x="6079255" y="1348602"/>
                </a:lnTo>
                <a:cubicBezTo>
                  <a:pt x="6079255" y="1348602"/>
                  <a:pt x="6079255" y="1348602"/>
                  <a:pt x="6079255" y="1347294"/>
                </a:cubicBezTo>
                <a:lnTo>
                  <a:pt x="6079255" y="1338141"/>
                </a:lnTo>
                <a:cubicBezTo>
                  <a:pt x="6079255" y="1338141"/>
                  <a:pt x="6079255" y="1338141"/>
                  <a:pt x="6080927" y="1338141"/>
                </a:cubicBezTo>
                <a:lnTo>
                  <a:pt x="6092629" y="1338141"/>
                </a:lnTo>
                <a:cubicBezTo>
                  <a:pt x="6092629" y="1338141"/>
                  <a:pt x="6092629" y="1338141"/>
                  <a:pt x="6092629" y="1336397"/>
                </a:cubicBezTo>
                <a:lnTo>
                  <a:pt x="6092629" y="1324193"/>
                </a:lnTo>
                <a:cubicBezTo>
                  <a:pt x="6092629" y="1324193"/>
                  <a:pt x="6092629" y="1324193"/>
                  <a:pt x="6090957" y="1324193"/>
                </a:cubicBezTo>
                <a:lnTo>
                  <a:pt x="6079255" y="1324193"/>
                </a:lnTo>
                <a:cubicBezTo>
                  <a:pt x="6079255" y="1324193"/>
                  <a:pt x="6079255" y="1324193"/>
                  <a:pt x="6079255" y="1322450"/>
                </a:cubicBezTo>
                <a:lnTo>
                  <a:pt x="6079255" y="1310244"/>
                </a:lnTo>
                <a:cubicBezTo>
                  <a:pt x="6079255" y="1310244"/>
                  <a:pt x="6079255" y="1310244"/>
                  <a:pt x="6080927" y="1310244"/>
                </a:cubicBezTo>
                <a:lnTo>
                  <a:pt x="6092629" y="1310244"/>
                </a:lnTo>
                <a:cubicBezTo>
                  <a:pt x="6092629" y="1310244"/>
                  <a:pt x="6092629" y="1310244"/>
                  <a:pt x="6092629" y="1308938"/>
                </a:cubicBezTo>
                <a:lnTo>
                  <a:pt x="6092629" y="1299785"/>
                </a:lnTo>
                <a:cubicBezTo>
                  <a:pt x="6092629" y="1299785"/>
                  <a:pt x="6092629" y="1299785"/>
                  <a:pt x="6090957" y="1299785"/>
                </a:cubicBezTo>
                <a:lnTo>
                  <a:pt x="6079255" y="1299785"/>
                </a:lnTo>
                <a:cubicBezTo>
                  <a:pt x="6079255" y="1299785"/>
                  <a:pt x="6079255" y="1299785"/>
                  <a:pt x="6079255" y="1298040"/>
                </a:cubicBezTo>
                <a:lnTo>
                  <a:pt x="6079255" y="1285836"/>
                </a:lnTo>
                <a:cubicBezTo>
                  <a:pt x="6079255" y="1285836"/>
                  <a:pt x="6079255" y="1285836"/>
                  <a:pt x="6080927" y="1285836"/>
                </a:cubicBezTo>
                <a:lnTo>
                  <a:pt x="6092629" y="1285836"/>
                </a:lnTo>
                <a:cubicBezTo>
                  <a:pt x="6092629" y="1285836"/>
                  <a:pt x="6092629" y="1285836"/>
                  <a:pt x="6092629" y="1284093"/>
                </a:cubicBezTo>
                <a:lnTo>
                  <a:pt x="6092629" y="1271888"/>
                </a:lnTo>
                <a:cubicBezTo>
                  <a:pt x="6092629" y="1271888"/>
                  <a:pt x="6092629" y="1271888"/>
                  <a:pt x="6090957" y="1271888"/>
                </a:cubicBezTo>
                <a:lnTo>
                  <a:pt x="6079255" y="1271888"/>
                </a:lnTo>
                <a:cubicBezTo>
                  <a:pt x="6079255" y="1271888"/>
                  <a:pt x="6079255" y="1271888"/>
                  <a:pt x="6079255" y="1270145"/>
                </a:cubicBezTo>
                <a:lnTo>
                  <a:pt x="6079255" y="1257941"/>
                </a:lnTo>
                <a:cubicBezTo>
                  <a:pt x="6079255" y="1257941"/>
                  <a:pt x="6079255" y="1257941"/>
                  <a:pt x="6080927" y="1257941"/>
                </a:cubicBezTo>
                <a:lnTo>
                  <a:pt x="6092629" y="1257941"/>
                </a:lnTo>
                <a:cubicBezTo>
                  <a:pt x="6092629" y="1257941"/>
                  <a:pt x="6092629" y="1257941"/>
                  <a:pt x="6092629" y="1256633"/>
                </a:cubicBezTo>
                <a:lnTo>
                  <a:pt x="6092629" y="1247480"/>
                </a:lnTo>
                <a:cubicBezTo>
                  <a:pt x="6092629" y="1247480"/>
                  <a:pt x="6092629" y="1247480"/>
                  <a:pt x="6090957" y="1247480"/>
                </a:cubicBezTo>
                <a:lnTo>
                  <a:pt x="6079255" y="1247480"/>
                </a:lnTo>
                <a:cubicBezTo>
                  <a:pt x="6079255" y="1247480"/>
                  <a:pt x="6079255" y="1247480"/>
                  <a:pt x="6079255" y="1245737"/>
                </a:cubicBezTo>
                <a:lnTo>
                  <a:pt x="6079255" y="1233531"/>
                </a:lnTo>
                <a:cubicBezTo>
                  <a:pt x="6079255" y="1233531"/>
                  <a:pt x="6079255" y="1233531"/>
                  <a:pt x="6080927" y="1233531"/>
                </a:cubicBezTo>
                <a:lnTo>
                  <a:pt x="6092629" y="1233531"/>
                </a:lnTo>
                <a:cubicBezTo>
                  <a:pt x="6092629" y="1233531"/>
                  <a:pt x="6092629" y="1233531"/>
                  <a:pt x="6092629" y="1231788"/>
                </a:cubicBezTo>
                <a:lnTo>
                  <a:pt x="6092629" y="1219584"/>
                </a:lnTo>
                <a:cubicBezTo>
                  <a:pt x="6092629" y="1219584"/>
                  <a:pt x="6092629" y="1219584"/>
                  <a:pt x="6090957" y="1219584"/>
                </a:cubicBezTo>
                <a:lnTo>
                  <a:pt x="6079255" y="1219584"/>
                </a:lnTo>
                <a:cubicBezTo>
                  <a:pt x="6079255" y="1219584"/>
                  <a:pt x="6079255" y="1219584"/>
                  <a:pt x="6079255" y="1217840"/>
                </a:cubicBezTo>
                <a:lnTo>
                  <a:pt x="6079255" y="1205636"/>
                </a:lnTo>
                <a:cubicBezTo>
                  <a:pt x="6079255" y="1205636"/>
                  <a:pt x="6079255" y="1205636"/>
                  <a:pt x="6080927" y="1205636"/>
                </a:cubicBezTo>
                <a:lnTo>
                  <a:pt x="6092629" y="1205636"/>
                </a:lnTo>
                <a:cubicBezTo>
                  <a:pt x="6092629" y="1205636"/>
                  <a:pt x="6092629" y="1205636"/>
                  <a:pt x="6092629" y="1204328"/>
                </a:cubicBezTo>
                <a:lnTo>
                  <a:pt x="6092629" y="1195175"/>
                </a:lnTo>
                <a:cubicBezTo>
                  <a:pt x="6092629" y="1195175"/>
                  <a:pt x="6092629" y="1195175"/>
                  <a:pt x="6090957" y="1195175"/>
                </a:cubicBezTo>
                <a:lnTo>
                  <a:pt x="6079255" y="1195175"/>
                </a:lnTo>
                <a:cubicBezTo>
                  <a:pt x="6079255" y="1195175"/>
                  <a:pt x="6079255" y="1195175"/>
                  <a:pt x="6079255" y="1193432"/>
                </a:cubicBezTo>
                <a:lnTo>
                  <a:pt x="6079255" y="1181226"/>
                </a:lnTo>
                <a:cubicBezTo>
                  <a:pt x="6079255" y="1181226"/>
                  <a:pt x="6079255" y="1181226"/>
                  <a:pt x="6080927" y="1181226"/>
                </a:cubicBezTo>
                <a:lnTo>
                  <a:pt x="6092629" y="1181226"/>
                </a:lnTo>
                <a:cubicBezTo>
                  <a:pt x="6092629" y="1181226"/>
                  <a:pt x="6092629" y="1181226"/>
                  <a:pt x="6090957" y="1178612"/>
                </a:cubicBezTo>
                <a:lnTo>
                  <a:pt x="6079255" y="1160306"/>
                </a:lnTo>
                <a:cubicBezTo>
                  <a:pt x="6079255" y="1160306"/>
                  <a:pt x="6079255" y="1160306"/>
                  <a:pt x="6079255" y="1104513"/>
                </a:cubicBezTo>
                <a:cubicBezTo>
                  <a:pt x="6079255" y="1104513"/>
                  <a:pt x="6079255" y="1104513"/>
                  <a:pt x="6303271" y="1104513"/>
                </a:cubicBezTo>
                <a:cubicBezTo>
                  <a:pt x="6303271" y="1104513"/>
                  <a:pt x="6303271" y="1104513"/>
                  <a:pt x="6323331" y="1135896"/>
                </a:cubicBezTo>
                <a:cubicBezTo>
                  <a:pt x="6323331" y="1135896"/>
                  <a:pt x="6323331" y="1135896"/>
                  <a:pt x="6323331" y="1205636"/>
                </a:cubicBezTo>
                <a:cubicBezTo>
                  <a:pt x="6323331" y="1205636"/>
                  <a:pt x="6323331" y="1205636"/>
                  <a:pt x="6321659" y="1205636"/>
                </a:cubicBezTo>
                <a:lnTo>
                  <a:pt x="6309957" y="1205636"/>
                </a:lnTo>
                <a:cubicBezTo>
                  <a:pt x="6309957" y="1205636"/>
                  <a:pt x="6309957" y="1205636"/>
                  <a:pt x="6309957" y="1207379"/>
                </a:cubicBezTo>
                <a:lnTo>
                  <a:pt x="6309957" y="1219584"/>
                </a:lnTo>
                <a:cubicBezTo>
                  <a:pt x="6309957" y="1219584"/>
                  <a:pt x="6309957" y="1219584"/>
                  <a:pt x="6311629" y="1219584"/>
                </a:cubicBezTo>
                <a:lnTo>
                  <a:pt x="6323331" y="1219584"/>
                </a:lnTo>
                <a:cubicBezTo>
                  <a:pt x="6323331" y="1219584"/>
                  <a:pt x="6323331" y="1219584"/>
                  <a:pt x="6323331" y="1221327"/>
                </a:cubicBezTo>
                <a:lnTo>
                  <a:pt x="6323331" y="1233531"/>
                </a:lnTo>
                <a:cubicBezTo>
                  <a:pt x="6323331" y="1233531"/>
                  <a:pt x="6323331" y="1233531"/>
                  <a:pt x="6321659" y="1233531"/>
                </a:cubicBezTo>
                <a:lnTo>
                  <a:pt x="6309957" y="1233531"/>
                </a:lnTo>
                <a:cubicBezTo>
                  <a:pt x="6309957" y="1233531"/>
                  <a:pt x="6309957" y="1233531"/>
                  <a:pt x="6309957" y="1235274"/>
                </a:cubicBezTo>
                <a:lnTo>
                  <a:pt x="6309957" y="1247480"/>
                </a:lnTo>
                <a:cubicBezTo>
                  <a:pt x="6309957" y="1247480"/>
                  <a:pt x="6309957" y="1247480"/>
                  <a:pt x="6311629" y="1247480"/>
                </a:cubicBezTo>
                <a:lnTo>
                  <a:pt x="6323331" y="1247480"/>
                </a:lnTo>
                <a:cubicBezTo>
                  <a:pt x="6323331" y="1247480"/>
                  <a:pt x="6323331" y="1247480"/>
                  <a:pt x="6323331" y="1248788"/>
                </a:cubicBezTo>
                <a:lnTo>
                  <a:pt x="6323331" y="1257941"/>
                </a:lnTo>
                <a:cubicBezTo>
                  <a:pt x="6323331" y="1257941"/>
                  <a:pt x="6323331" y="1257941"/>
                  <a:pt x="6321659" y="1257941"/>
                </a:cubicBezTo>
                <a:lnTo>
                  <a:pt x="6309957" y="1257941"/>
                </a:lnTo>
                <a:cubicBezTo>
                  <a:pt x="6309957" y="1257941"/>
                  <a:pt x="6309957" y="1257941"/>
                  <a:pt x="6309957" y="1259684"/>
                </a:cubicBezTo>
                <a:lnTo>
                  <a:pt x="6309957" y="1271888"/>
                </a:lnTo>
                <a:cubicBezTo>
                  <a:pt x="6309957" y="1271888"/>
                  <a:pt x="6309957" y="1271888"/>
                  <a:pt x="6311629" y="1271888"/>
                </a:cubicBezTo>
                <a:lnTo>
                  <a:pt x="6323331" y="1271888"/>
                </a:lnTo>
                <a:cubicBezTo>
                  <a:pt x="6323331" y="1271888"/>
                  <a:pt x="6323331" y="1271888"/>
                  <a:pt x="6323331" y="1273632"/>
                </a:cubicBezTo>
                <a:lnTo>
                  <a:pt x="6323331" y="1285836"/>
                </a:lnTo>
                <a:cubicBezTo>
                  <a:pt x="6323331" y="1285836"/>
                  <a:pt x="6323331" y="1285836"/>
                  <a:pt x="6321659" y="1285836"/>
                </a:cubicBezTo>
                <a:lnTo>
                  <a:pt x="6309957" y="1285836"/>
                </a:lnTo>
                <a:cubicBezTo>
                  <a:pt x="6309957" y="1285836"/>
                  <a:pt x="6309957" y="1285836"/>
                  <a:pt x="6309957" y="1287579"/>
                </a:cubicBezTo>
                <a:lnTo>
                  <a:pt x="6309957" y="1299785"/>
                </a:lnTo>
                <a:cubicBezTo>
                  <a:pt x="6309957" y="1299785"/>
                  <a:pt x="6309957" y="1299785"/>
                  <a:pt x="6311629" y="1299785"/>
                </a:cubicBezTo>
                <a:lnTo>
                  <a:pt x="6323331" y="1299785"/>
                </a:lnTo>
                <a:cubicBezTo>
                  <a:pt x="6323331" y="1299785"/>
                  <a:pt x="6323331" y="1299785"/>
                  <a:pt x="6323331" y="1301091"/>
                </a:cubicBezTo>
                <a:lnTo>
                  <a:pt x="6323331" y="1310244"/>
                </a:lnTo>
                <a:cubicBezTo>
                  <a:pt x="6323331" y="1310244"/>
                  <a:pt x="6323331" y="1310244"/>
                  <a:pt x="6321659" y="1310244"/>
                </a:cubicBezTo>
                <a:lnTo>
                  <a:pt x="6309957" y="1310244"/>
                </a:lnTo>
                <a:cubicBezTo>
                  <a:pt x="6309957" y="1310244"/>
                  <a:pt x="6309957" y="1310244"/>
                  <a:pt x="6309957" y="1311989"/>
                </a:cubicBezTo>
                <a:lnTo>
                  <a:pt x="6309957" y="1324193"/>
                </a:lnTo>
                <a:cubicBezTo>
                  <a:pt x="6309957" y="1324193"/>
                  <a:pt x="6309957" y="1324193"/>
                  <a:pt x="6311629" y="1324193"/>
                </a:cubicBezTo>
                <a:lnTo>
                  <a:pt x="6323331" y="1324193"/>
                </a:lnTo>
                <a:cubicBezTo>
                  <a:pt x="6323331" y="1324193"/>
                  <a:pt x="6323331" y="1324193"/>
                  <a:pt x="6323331" y="1325936"/>
                </a:cubicBezTo>
                <a:lnTo>
                  <a:pt x="6323331" y="1338141"/>
                </a:lnTo>
                <a:cubicBezTo>
                  <a:pt x="6323331" y="1338141"/>
                  <a:pt x="6323331" y="1338141"/>
                  <a:pt x="6321659" y="1338141"/>
                </a:cubicBezTo>
                <a:lnTo>
                  <a:pt x="6309957" y="1338141"/>
                </a:lnTo>
                <a:cubicBezTo>
                  <a:pt x="6309957" y="1338141"/>
                  <a:pt x="6309957" y="1338141"/>
                  <a:pt x="6309957" y="1339448"/>
                </a:cubicBezTo>
                <a:lnTo>
                  <a:pt x="6309957" y="1348602"/>
                </a:lnTo>
                <a:cubicBezTo>
                  <a:pt x="6309957" y="1348602"/>
                  <a:pt x="6309957" y="1348602"/>
                  <a:pt x="6311629" y="1348602"/>
                </a:cubicBezTo>
                <a:lnTo>
                  <a:pt x="6323331" y="1348602"/>
                </a:lnTo>
                <a:cubicBezTo>
                  <a:pt x="6323331" y="1348602"/>
                  <a:pt x="6323331" y="1348602"/>
                  <a:pt x="6323331" y="1350345"/>
                </a:cubicBezTo>
                <a:lnTo>
                  <a:pt x="6323331" y="1362549"/>
                </a:lnTo>
                <a:cubicBezTo>
                  <a:pt x="6323331" y="1362549"/>
                  <a:pt x="6323331" y="1362549"/>
                  <a:pt x="6321659" y="1362549"/>
                </a:cubicBezTo>
                <a:lnTo>
                  <a:pt x="6309957" y="1362549"/>
                </a:lnTo>
                <a:cubicBezTo>
                  <a:pt x="6309957" y="1362549"/>
                  <a:pt x="6309957" y="1362549"/>
                  <a:pt x="6309957" y="1364292"/>
                </a:cubicBezTo>
                <a:lnTo>
                  <a:pt x="6309957" y="1376498"/>
                </a:lnTo>
                <a:cubicBezTo>
                  <a:pt x="6309957" y="1376498"/>
                  <a:pt x="6309957" y="1376498"/>
                  <a:pt x="6311629" y="1376498"/>
                </a:cubicBezTo>
                <a:lnTo>
                  <a:pt x="6323331" y="1376498"/>
                </a:lnTo>
                <a:cubicBezTo>
                  <a:pt x="6323331" y="1376498"/>
                  <a:pt x="6323331" y="1376498"/>
                  <a:pt x="6323331" y="1378241"/>
                </a:cubicBezTo>
                <a:lnTo>
                  <a:pt x="6323331" y="1390445"/>
                </a:lnTo>
                <a:cubicBezTo>
                  <a:pt x="6323331" y="1390445"/>
                  <a:pt x="6323331" y="1390445"/>
                  <a:pt x="6321659" y="1390445"/>
                </a:cubicBezTo>
                <a:lnTo>
                  <a:pt x="6309957" y="1390445"/>
                </a:lnTo>
                <a:cubicBezTo>
                  <a:pt x="6309957" y="1390445"/>
                  <a:pt x="6309957" y="1390445"/>
                  <a:pt x="6309957" y="1391753"/>
                </a:cubicBezTo>
                <a:lnTo>
                  <a:pt x="6309957" y="1400906"/>
                </a:lnTo>
                <a:cubicBezTo>
                  <a:pt x="6309957" y="1400906"/>
                  <a:pt x="6309957" y="1400906"/>
                  <a:pt x="6311629" y="1400906"/>
                </a:cubicBezTo>
                <a:lnTo>
                  <a:pt x="6323331" y="1400906"/>
                </a:lnTo>
                <a:cubicBezTo>
                  <a:pt x="6323331" y="1400906"/>
                  <a:pt x="6323331" y="1400906"/>
                  <a:pt x="6323331" y="1402650"/>
                </a:cubicBezTo>
                <a:lnTo>
                  <a:pt x="6323331" y="1414854"/>
                </a:lnTo>
                <a:cubicBezTo>
                  <a:pt x="6323331" y="1414854"/>
                  <a:pt x="6323331" y="1414854"/>
                  <a:pt x="6321659" y="1414854"/>
                </a:cubicBezTo>
                <a:lnTo>
                  <a:pt x="6309957" y="1414854"/>
                </a:lnTo>
                <a:cubicBezTo>
                  <a:pt x="6309957" y="1414854"/>
                  <a:pt x="6309957" y="1414854"/>
                  <a:pt x="6309957" y="1416597"/>
                </a:cubicBezTo>
                <a:lnTo>
                  <a:pt x="6309957" y="1428803"/>
                </a:lnTo>
                <a:cubicBezTo>
                  <a:pt x="6309957" y="1428803"/>
                  <a:pt x="6309957" y="1428803"/>
                  <a:pt x="6311629" y="1428803"/>
                </a:cubicBezTo>
                <a:lnTo>
                  <a:pt x="6323331" y="1428803"/>
                </a:lnTo>
                <a:cubicBezTo>
                  <a:pt x="6323331" y="1428803"/>
                  <a:pt x="6323331" y="1428803"/>
                  <a:pt x="6323331" y="1430109"/>
                </a:cubicBezTo>
                <a:lnTo>
                  <a:pt x="6323331" y="1439262"/>
                </a:lnTo>
                <a:cubicBezTo>
                  <a:pt x="6323331" y="1439262"/>
                  <a:pt x="6323331" y="1439262"/>
                  <a:pt x="6321659" y="1439262"/>
                </a:cubicBezTo>
                <a:lnTo>
                  <a:pt x="6309957" y="1439262"/>
                </a:lnTo>
                <a:cubicBezTo>
                  <a:pt x="6309957" y="1439262"/>
                  <a:pt x="6309957" y="1439262"/>
                  <a:pt x="6309957" y="1441007"/>
                </a:cubicBezTo>
                <a:lnTo>
                  <a:pt x="6309957" y="1453211"/>
                </a:lnTo>
                <a:cubicBezTo>
                  <a:pt x="6309957" y="1453211"/>
                  <a:pt x="6309957" y="1453211"/>
                  <a:pt x="6311629" y="1453211"/>
                </a:cubicBezTo>
                <a:lnTo>
                  <a:pt x="6323331" y="1453211"/>
                </a:lnTo>
                <a:cubicBezTo>
                  <a:pt x="6323331" y="1453211"/>
                  <a:pt x="6323331" y="1453211"/>
                  <a:pt x="6323331" y="1454954"/>
                </a:cubicBezTo>
                <a:lnTo>
                  <a:pt x="6323331" y="1467159"/>
                </a:lnTo>
                <a:cubicBezTo>
                  <a:pt x="6323331" y="1467159"/>
                  <a:pt x="6323331" y="1467159"/>
                  <a:pt x="6321659" y="1467159"/>
                </a:cubicBezTo>
                <a:lnTo>
                  <a:pt x="6309957" y="1467159"/>
                </a:lnTo>
                <a:cubicBezTo>
                  <a:pt x="6309957" y="1467159"/>
                  <a:pt x="6309957" y="1467159"/>
                  <a:pt x="6309957" y="1468902"/>
                </a:cubicBezTo>
                <a:lnTo>
                  <a:pt x="6309957" y="1481106"/>
                </a:lnTo>
                <a:cubicBezTo>
                  <a:pt x="6309957" y="1481106"/>
                  <a:pt x="6309957" y="1481106"/>
                  <a:pt x="6311629" y="1481106"/>
                </a:cubicBezTo>
                <a:lnTo>
                  <a:pt x="6323331" y="1481106"/>
                </a:lnTo>
                <a:cubicBezTo>
                  <a:pt x="6323331" y="1481106"/>
                  <a:pt x="6323331" y="1481106"/>
                  <a:pt x="6323331" y="1482414"/>
                </a:cubicBezTo>
                <a:lnTo>
                  <a:pt x="6323331" y="1491567"/>
                </a:lnTo>
                <a:cubicBezTo>
                  <a:pt x="6323331" y="1491567"/>
                  <a:pt x="6323331" y="1491567"/>
                  <a:pt x="6321659" y="1491567"/>
                </a:cubicBezTo>
                <a:lnTo>
                  <a:pt x="6309957" y="1491567"/>
                </a:lnTo>
                <a:cubicBezTo>
                  <a:pt x="6309957" y="1491567"/>
                  <a:pt x="6309957" y="1491567"/>
                  <a:pt x="6309957" y="1493310"/>
                </a:cubicBezTo>
                <a:lnTo>
                  <a:pt x="6309957" y="1505516"/>
                </a:lnTo>
                <a:cubicBezTo>
                  <a:pt x="6309957" y="1505516"/>
                  <a:pt x="6309957" y="1505516"/>
                  <a:pt x="6346735" y="1536899"/>
                </a:cubicBezTo>
                <a:cubicBezTo>
                  <a:pt x="6346735" y="1543872"/>
                  <a:pt x="6346735" y="1543872"/>
                  <a:pt x="6345065" y="1543872"/>
                </a:cubicBezTo>
                <a:lnTo>
                  <a:pt x="6333361" y="1543872"/>
                </a:lnTo>
                <a:cubicBezTo>
                  <a:pt x="6333361" y="1543872"/>
                  <a:pt x="6333361" y="1543872"/>
                  <a:pt x="6333361" y="1582229"/>
                </a:cubicBezTo>
                <a:cubicBezTo>
                  <a:pt x="6333361" y="1582229"/>
                  <a:pt x="6333361" y="1582229"/>
                  <a:pt x="6335035" y="1582229"/>
                </a:cubicBezTo>
                <a:lnTo>
                  <a:pt x="6346735" y="1582229"/>
                </a:lnTo>
                <a:cubicBezTo>
                  <a:pt x="6346735" y="1582229"/>
                  <a:pt x="6346735" y="1582229"/>
                  <a:pt x="6346735" y="1580049"/>
                </a:cubicBezTo>
                <a:lnTo>
                  <a:pt x="6346735" y="1564794"/>
                </a:lnTo>
                <a:cubicBezTo>
                  <a:pt x="6346735" y="1564794"/>
                  <a:pt x="6346735" y="1564794"/>
                  <a:pt x="6348407" y="1563923"/>
                </a:cubicBezTo>
                <a:lnTo>
                  <a:pt x="6360109" y="1557821"/>
                </a:lnTo>
                <a:cubicBezTo>
                  <a:pt x="6360109" y="1557821"/>
                  <a:pt x="6360109" y="1557821"/>
                  <a:pt x="6363035" y="1557821"/>
                </a:cubicBezTo>
                <a:lnTo>
                  <a:pt x="6383515" y="1557821"/>
                </a:lnTo>
                <a:cubicBezTo>
                  <a:pt x="6383515" y="1557821"/>
                  <a:pt x="6383515" y="1557821"/>
                  <a:pt x="6383515" y="1559564"/>
                </a:cubicBezTo>
                <a:lnTo>
                  <a:pt x="6383515" y="1571768"/>
                </a:lnTo>
                <a:cubicBezTo>
                  <a:pt x="6383515" y="1571768"/>
                  <a:pt x="6383515" y="1571768"/>
                  <a:pt x="6386023" y="1571768"/>
                </a:cubicBezTo>
                <a:lnTo>
                  <a:pt x="6403577" y="1571768"/>
                </a:lnTo>
                <a:cubicBezTo>
                  <a:pt x="6403577" y="1578741"/>
                  <a:pt x="6403577" y="1578741"/>
                  <a:pt x="6405247" y="1578741"/>
                </a:cubicBezTo>
                <a:lnTo>
                  <a:pt x="6416951" y="1578741"/>
                </a:lnTo>
                <a:cubicBezTo>
                  <a:pt x="6416951" y="1578741"/>
                  <a:pt x="6416951" y="1578741"/>
                  <a:pt x="6453729" y="1627559"/>
                </a:cubicBezTo>
                <a:cubicBezTo>
                  <a:pt x="6453729" y="1627559"/>
                  <a:pt x="6453729" y="1627559"/>
                  <a:pt x="6453729" y="1679864"/>
                </a:cubicBezTo>
                <a:cubicBezTo>
                  <a:pt x="6453729" y="1679864"/>
                  <a:pt x="6453729" y="1679864"/>
                  <a:pt x="6455399" y="1679864"/>
                </a:cubicBezTo>
                <a:lnTo>
                  <a:pt x="6467103" y="1679864"/>
                </a:lnTo>
                <a:cubicBezTo>
                  <a:pt x="6467103" y="1679864"/>
                  <a:pt x="6467103" y="1679864"/>
                  <a:pt x="6467103" y="1676813"/>
                </a:cubicBezTo>
                <a:lnTo>
                  <a:pt x="6467103" y="1655456"/>
                </a:lnTo>
                <a:cubicBezTo>
                  <a:pt x="6467103" y="1655456"/>
                  <a:pt x="6467103" y="1655456"/>
                  <a:pt x="6468357" y="1655456"/>
                </a:cubicBezTo>
                <a:lnTo>
                  <a:pt x="6477133" y="1655456"/>
                </a:lnTo>
                <a:cubicBezTo>
                  <a:pt x="6477133" y="1655456"/>
                  <a:pt x="6477133" y="1655456"/>
                  <a:pt x="6477133" y="1657199"/>
                </a:cubicBezTo>
                <a:lnTo>
                  <a:pt x="6477133" y="1669403"/>
                </a:lnTo>
                <a:cubicBezTo>
                  <a:pt x="6490507" y="1672891"/>
                  <a:pt x="6490507" y="1672891"/>
                  <a:pt x="6490507" y="1596177"/>
                </a:cubicBezTo>
                <a:cubicBezTo>
                  <a:pt x="6490507" y="1596177"/>
                  <a:pt x="6490507" y="1596177"/>
                  <a:pt x="6547347" y="1596177"/>
                </a:cubicBezTo>
                <a:cubicBezTo>
                  <a:pt x="6547347" y="1596177"/>
                  <a:pt x="6547347" y="1596177"/>
                  <a:pt x="6547347" y="1484594"/>
                </a:cubicBezTo>
                <a:cubicBezTo>
                  <a:pt x="6547347" y="1484594"/>
                  <a:pt x="6547347" y="1484594"/>
                  <a:pt x="6600843" y="1484594"/>
                </a:cubicBezTo>
                <a:cubicBezTo>
                  <a:pt x="6600843" y="1484594"/>
                  <a:pt x="6600843" y="1484594"/>
                  <a:pt x="6600843" y="1483286"/>
                </a:cubicBezTo>
                <a:lnTo>
                  <a:pt x="6600843" y="1474133"/>
                </a:lnTo>
                <a:cubicBezTo>
                  <a:pt x="6600843" y="1474133"/>
                  <a:pt x="6600843" y="1474133"/>
                  <a:pt x="6634279" y="1474133"/>
                </a:cubicBezTo>
                <a:cubicBezTo>
                  <a:pt x="6634279" y="1474133"/>
                  <a:pt x="6634279" y="1474133"/>
                  <a:pt x="6634279" y="1414854"/>
                </a:cubicBezTo>
                <a:cubicBezTo>
                  <a:pt x="6627591" y="1414854"/>
                  <a:pt x="6627591" y="1414854"/>
                  <a:pt x="6627591" y="1412238"/>
                </a:cubicBezTo>
                <a:lnTo>
                  <a:pt x="6627591" y="1393932"/>
                </a:lnTo>
                <a:lnTo>
                  <a:pt x="6634279" y="1397420"/>
                </a:lnTo>
                <a:cubicBezTo>
                  <a:pt x="6634279" y="1397420"/>
                  <a:pt x="6634279" y="1397420"/>
                  <a:pt x="6640967" y="1362549"/>
                </a:cubicBezTo>
                <a:cubicBezTo>
                  <a:pt x="6640967" y="1362549"/>
                  <a:pt x="6640967" y="1362549"/>
                  <a:pt x="6647653" y="1397420"/>
                </a:cubicBezTo>
                <a:cubicBezTo>
                  <a:pt x="6650997" y="1393932"/>
                  <a:pt x="6650997" y="1393932"/>
                  <a:pt x="6651415" y="1392624"/>
                </a:cubicBezTo>
                <a:lnTo>
                  <a:pt x="6654341" y="1383471"/>
                </a:lnTo>
                <a:cubicBezTo>
                  <a:pt x="6654341" y="1383471"/>
                  <a:pt x="6654341" y="1383471"/>
                  <a:pt x="6655175" y="1381728"/>
                </a:cubicBezTo>
                <a:lnTo>
                  <a:pt x="6661027" y="1369523"/>
                </a:lnTo>
                <a:cubicBezTo>
                  <a:pt x="6661027" y="1369523"/>
                  <a:pt x="6661027" y="1369523"/>
                  <a:pt x="6661863" y="1367780"/>
                </a:cubicBezTo>
                <a:lnTo>
                  <a:pt x="6667715" y="1355576"/>
                </a:lnTo>
                <a:cubicBezTo>
                  <a:pt x="6667715" y="1355576"/>
                  <a:pt x="6667715" y="1355576"/>
                  <a:pt x="6669803" y="1354268"/>
                </a:cubicBezTo>
                <a:lnTo>
                  <a:pt x="6684431" y="1345115"/>
                </a:lnTo>
                <a:cubicBezTo>
                  <a:pt x="6684431" y="1345115"/>
                  <a:pt x="6684431" y="1345115"/>
                  <a:pt x="6686939" y="1343372"/>
                </a:cubicBezTo>
                <a:lnTo>
                  <a:pt x="6704493" y="1331166"/>
                </a:lnTo>
                <a:cubicBezTo>
                  <a:pt x="6704493" y="1331166"/>
                  <a:pt x="6704493" y="1331166"/>
                  <a:pt x="6705747" y="1329423"/>
                </a:cubicBezTo>
                <a:lnTo>
                  <a:pt x="6714523" y="1317219"/>
                </a:lnTo>
                <a:cubicBezTo>
                  <a:pt x="6714523" y="1317219"/>
                  <a:pt x="6714523" y="1317219"/>
                  <a:pt x="6715359" y="1314168"/>
                </a:cubicBezTo>
                <a:lnTo>
                  <a:pt x="6721211" y="1292810"/>
                </a:lnTo>
                <a:cubicBezTo>
                  <a:pt x="6721211" y="1292810"/>
                  <a:pt x="6721211" y="1292810"/>
                  <a:pt x="6722047" y="1295861"/>
                </a:cubicBezTo>
                <a:lnTo>
                  <a:pt x="6727897" y="1317219"/>
                </a:lnTo>
                <a:cubicBezTo>
                  <a:pt x="6727897" y="1317219"/>
                  <a:pt x="6727897" y="1317219"/>
                  <a:pt x="6728733" y="1318526"/>
                </a:cubicBezTo>
                <a:lnTo>
                  <a:pt x="6734585" y="1327680"/>
                </a:lnTo>
                <a:cubicBezTo>
                  <a:pt x="6734585" y="1327680"/>
                  <a:pt x="6734585" y="1327680"/>
                  <a:pt x="6736675" y="1329423"/>
                </a:cubicBezTo>
                <a:lnTo>
                  <a:pt x="6751303" y="1341627"/>
                </a:lnTo>
                <a:cubicBezTo>
                  <a:pt x="6751303" y="1341627"/>
                  <a:pt x="6751303" y="1341627"/>
                  <a:pt x="6752975" y="1343372"/>
                </a:cubicBezTo>
                <a:lnTo>
                  <a:pt x="6764675" y="1355576"/>
                </a:lnTo>
                <a:cubicBezTo>
                  <a:pt x="6764675" y="1355576"/>
                  <a:pt x="6764675" y="1355576"/>
                  <a:pt x="6766349" y="1357319"/>
                </a:cubicBezTo>
                <a:lnTo>
                  <a:pt x="6778051" y="1369523"/>
                </a:lnTo>
                <a:cubicBezTo>
                  <a:pt x="6778051" y="1369523"/>
                  <a:pt x="6778051" y="1369523"/>
                  <a:pt x="6778469" y="1371267"/>
                </a:cubicBezTo>
                <a:lnTo>
                  <a:pt x="6781393" y="1383471"/>
                </a:lnTo>
                <a:cubicBezTo>
                  <a:pt x="6781393" y="1383471"/>
                  <a:pt x="6781393" y="1383471"/>
                  <a:pt x="6781811" y="1385214"/>
                </a:cubicBezTo>
                <a:lnTo>
                  <a:pt x="6784737" y="1397420"/>
                </a:lnTo>
                <a:cubicBezTo>
                  <a:pt x="6791423" y="1397420"/>
                  <a:pt x="6791423" y="1397420"/>
                  <a:pt x="6794767" y="1362549"/>
                </a:cubicBezTo>
                <a:cubicBezTo>
                  <a:pt x="6794767" y="1362549"/>
                  <a:pt x="6794767" y="1362549"/>
                  <a:pt x="6801455" y="1397420"/>
                </a:cubicBezTo>
                <a:cubicBezTo>
                  <a:pt x="6808141" y="1397420"/>
                  <a:pt x="6808141" y="1397420"/>
                  <a:pt x="6808141" y="1400034"/>
                </a:cubicBezTo>
                <a:lnTo>
                  <a:pt x="6808141" y="1418342"/>
                </a:lnTo>
                <a:cubicBezTo>
                  <a:pt x="6801455" y="1418342"/>
                  <a:pt x="6801455" y="1418342"/>
                  <a:pt x="6801455" y="1467159"/>
                </a:cubicBezTo>
                <a:cubicBezTo>
                  <a:pt x="6801455" y="1467159"/>
                  <a:pt x="6801455" y="1467159"/>
                  <a:pt x="6803127" y="1467159"/>
                </a:cubicBezTo>
                <a:lnTo>
                  <a:pt x="6814829" y="1467159"/>
                </a:lnTo>
                <a:cubicBezTo>
                  <a:pt x="6814829" y="1474133"/>
                  <a:pt x="6814829" y="1474133"/>
                  <a:pt x="6816083" y="1474133"/>
                </a:cubicBezTo>
                <a:lnTo>
                  <a:pt x="6824859" y="1474133"/>
                </a:lnTo>
                <a:cubicBezTo>
                  <a:pt x="6824859" y="1474133"/>
                  <a:pt x="6824859" y="1474133"/>
                  <a:pt x="6824859" y="1472390"/>
                </a:cubicBezTo>
                <a:lnTo>
                  <a:pt x="6824859" y="1460184"/>
                </a:lnTo>
                <a:cubicBezTo>
                  <a:pt x="6824859" y="1460184"/>
                  <a:pt x="6824859" y="1460184"/>
                  <a:pt x="6828203" y="1460184"/>
                </a:cubicBezTo>
                <a:lnTo>
                  <a:pt x="6851607" y="1460184"/>
                </a:lnTo>
                <a:cubicBezTo>
                  <a:pt x="6851607" y="1460184"/>
                  <a:pt x="6851607" y="1460184"/>
                  <a:pt x="6851607" y="1457133"/>
                </a:cubicBezTo>
                <a:lnTo>
                  <a:pt x="6851607" y="1435776"/>
                </a:lnTo>
                <a:cubicBezTo>
                  <a:pt x="6851607" y="1435776"/>
                  <a:pt x="6851607" y="1435776"/>
                  <a:pt x="6908447" y="1435776"/>
                </a:cubicBezTo>
                <a:cubicBezTo>
                  <a:pt x="6908447" y="1435776"/>
                  <a:pt x="6908447" y="1435776"/>
                  <a:pt x="6908447" y="1437956"/>
                </a:cubicBezTo>
                <a:lnTo>
                  <a:pt x="6908447" y="1453211"/>
                </a:lnTo>
                <a:cubicBezTo>
                  <a:pt x="6908447" y="1453211"/>
                  <a:pt x="6908447" y="1453211"/>
                  <a:pt x="6938539" y="1453211"/>
                </a:cubicBezTo>
                <a:cubicBezTo>
                  <a:pt x="6938539" y="1453211"/>
                  <a:pt x="6938539" y="1453211"/>
                  <a:pt x="6938539" y="1456698"/>
                </a:cubicBezTo>
                <a:lnTo>
                  <a:pt x="6938539" y="1481106"/>
                </a:lnTo>
                <a:cubicBezTo>
                  <a:pt x="6931853" y="1481106"/>
                  <a:pt x="6931853" y="1481106"/>
                  <a:pt x="6931853" y="1482414"/>
                </a:cubicBezTo>
                <a:lnTo>
                  <a:pt x="6931853" y="1491567"/>
                </a:lnTo>
                <a:cubicBezTo>
                  <a:pt x="6938539" y="1491567"/>
                  <a:pt x="6938539" y="1491567"/>
                  <a:pt x="6938539" y="1494183"/>
                </a:cubicBezTo>
                <a:lnTo>
                  <a:pt x="6938539" y="1512489"/>
                </a:lnTo>
                <a:lnTo>
                  <a:pt x="6931853" y="1519463"/>
                </a:lnTo>
                <a:cubicBezTo>
                  <a:pt x="6931853" y="1519463"/>
                  <a:pt x="6931853" y="1519463"/>
                  <a:pt x="6931853" y="1603151"/>
                </a:cubicBezTo>
                <a:cubicBezTo>
                  <a:pt x="6931853" y="1603151"/>
                  <a:pt x="6931853" y="1603151"/>
                  <a:pt x="6934777" y="1603151"/>
                </a:cubicBezTo>
                <a:lnTo>
                  <a:pt x="6955257" y="1603151"/>
                </a:lnTo>
                <a:cubicBezTo>
                  <a:pt x="6955257" y="1610124"/>
                  <a:pt x="6955257" y="1610124"/>
                  <a:pt x="6957763" y="1610124"/>
                </a:cubicBezTo>
                <a:lnTo>
                  <a:pt x="6975319" y="1610124"/>
                </a:lnTo>
                <a:cubicBezTo>
                  <a:pt x="6975319" y="1610124"/>
                  <a:pt x="6975319" y="1610124"/>
                  <a:pt x="6975319" y="1613175"/>
                </a:cubicBezTo>
                <a:lnTo>
                  <a:pt x="6975319" y="1634534"/>
                </a:lnTo>
                <a:cubicBezTo>
                  <a:pt x="6975319" y="1634534"/>
                  <a:pt x="6975319" y="1634534"/>
                  <a:pt x="6977827" y="1634534"/>
                </a:cubicBezTo>
                <a:lnTo>
                  <a:pt x="6995379" y="1634534"/>
                </a:lnTo>
                <a:cubicBezTo>
                  <a:pt x="6995379" y="1634534"/>
                  <a:pt x="6995379" y="1634534"/>
                  <a:pt x="6995379" y="1631483"/>
                </a:cubicBezTo>
                <a:lnTo>
                  <a:pt x="6995379" y="1610124"/>
                </a:lnTo>
                <a:cubicBezTo>
                  <a:pt x="6995379" y="1610124"/>
                  <a:pt x="6995379" y="1610124"/>
                  <a:pt x="6998303" y="1608381"/>
                </a:cubicBezTo>
                <a:lnTo>
                  <a:pt x="7018783" y="1596177"/>
                </a:lnTo>
                <a:cubicBezTo>
                  <a:pt x="7018783" y="1596177"/>
                  <a:pt x="7018783" y="1596177"/>
                  <a:pt x="7018783" y="1564794"/>
                </a:cubicBezTo>
                <a:cubicBezTo>
                  <a:pt x="7012097" y="1564794"/>
                  <a:pt x="7012097" y="1564794"/>
                  <a:pt x="7012097" y="1529924"/>
                </a:cubicBezTo>
                <a:cubicBezTo>
                  <a:pt x="7012097" y="1529924"/>
                  <a:pt x="7012097" y="1529924"/>
                  <a:pt x="7013767" y="1529924"/>
                </a:cubicBezTo>
                <a:lnTo>
                  <a:pt x="7025471" y="1529924"/>
                </a:lnTo>
                <a:cubicBezTo>
                  <a:pt x="7025471" y="1526438"/>
                  <a:pt x="7025471" y="1526438"/>
                  <a:pt x="7055563" y="1526438"/>
                </a:cubicBezTo>
                <a:cubicBezTo>
                  <a:pt x="7055563" y="1526438"/>
                  <a:pt x="7055563" y="1526438"/>
                  <a:pt x="7055563" y="1524693"/>
                </a:cubicBezTo>
                <a:lnTo>
                  <a:pt x="7055563" y="1512489"/>
                </a:lnTo>
                <a:cubicBezTo>
                  <a:pt x="7055563" y="1512489"/>
                  <a:pt x="7055563" y="1512489"/>
                  <a:pt x="7058071" y="1512489"/>
                </a:cubicBezTo>
                <a:lnTo>
                  <a:pt x="7075623" y="1512489"/>
                </a:lnTo>
                <a:cubicBezTo>
                  <a:pt x="7075623" y="1512489"/>
                  <a:pt x="7075623" y="1512489"/>
                  <a:pt x="7075623" y="1338141"/>
                </a:cubicBezTo>
                <a:cubicBezTo>
                  <a:pt x="7075623" y="1338141"/>
                  <a:pt x="7075623" y="1338141"/>
                  <a:pt x="7077295" y="1338141"/>
                </a:cubicBezTo>
                <a:lnTo>
                  <a:pt x="7088997" y="1338141"/>
                </a:lnTo>
                <a:cubicBezTo>
                  <a:pt x="7088997" y="1338141"/>
                  <a:pt x="7088997" y="1338141"/>
                  <a:pt x="7088997" y="1334654"/>
                </a:cubicBezTo>
                <a:lnTo>
                  <a:pt x="7088997" y="1310244"/>
                </a:lnTo>
                <a:cubicBezTo>
                  <a:pt x="7092341" y="1310244"/>
                  <a:pt x="7092341" y="1310244"/>
                  <a:pt x="7092341" y="1240505"/>
                </a:cubicBezTo>
                <a:cubicBezTo>
                  <a:pt x="7092341" y="1240505"/>
                  <a:pt x="7092341" y="1240505"/>
                  <a:pt x="7094013" y="1240505"/>
                </a:cubicBezTo>
                <a:lnTo>
                  <a:pt x="7105715" y="1240505"/>
                </a:lnTo>
                <a:cubicBezTo>
                  <a:pt x="7105715" y="1240505"/>
                  <a:pt x="7105715" y="1240505"/>
                  <a:pt x="7105715" y="1242249"/>
                </a:cubicBezTo>
                <a:lnTo>
                  <a:pt x="7105715" y="1254453"/>
                </a:lnTo>
                <a:cubicBezTo>
                  <a:pt x="7112401" y="1254453"/>
                  <a:pt x="7112401" y="1254453"/>
                  <a:pt x="7112401" y="1250966"/>
                </a:cubicBezTo>
                <a:lnTo>
                  <a:pt x="7112401" y="1226558"/>
                </a:lnTo>
                <a:cubicBezTo>
                  <a:pt x="7112401" y="1226558"/>
                  <a:pt x="7112401" y="1226558"/>
                  <a:pt x="7114491" y="1225686"/>
                </a:cubicBezTo>
                <a:lnTo>
                  <a:pt x="7129119" y="1219584"/>
                </a:lnTo>
                <a:cubicBezTo>
                  <a:pt x="7129119" y="1219584"/>
                  <a:pt x="7129119" y="1219584"/>
                  <a:pt x="7130791" y="1220456"/>
                </a:cubicBezTo>
                <a:lnTo>
                  <a:pt x="7142493" y="1226558"/>
                </a:lnTo>
                <a:cubicBezTo>
                  <a:pt x="7142493" y="1226558"/>
                  <a:pt x="7142493" y="1226558"/>
                  <a:pt x="7145001" y="1226558"/>
                </a:cubicBezTo>
                <a:lnTo>
                  <a:pt x="7162555" y="1226558"/>
                </a:lnTo>
                <a:cubicBezTo>
                  <a:pt x="7162555" y="1226558"/>
                  <a:pt x="7162555" y="1226558"/>
                  <a:pt x="7162555" y="1181226"/>
                </a:cubicBezTo>
                <a:cubicBezTo>
                  <a:pt x="7162555" y="1181226"/>
                  <a:pt x="7162555" y="1181226"/>
                  <a:pt x="7164227" y="1181226"/>
                </a:cubicBezTo>
                <a:lnTo>
                  <a:pt x="7175927" y="1181226"/>
                </a:lnTo>
                <a:cubicBezTo>
                  <a:pt x="7175927" y="1188201"/>
                  <a:pt x="7175927" y="1188201"/>
                  <a:pt x="7178017" y="1188201"/>
                </a:cubicBezTo>
                <a:lnTo>
                  <a:pt x="7192647" y="1188201"/>
                </a:lnTo>
                <a:cubicBezTo>
                  <a:pt x="7192647" y="1181226"/>
                  <a:pt x="7192647" y="1181226"/>
                  <a:pt x="7194319" y="1181226"/>
                </a:cubicBezTo>
                <a:lnTo>
                  <a:pt x="7206021" y="1181226"/>
                </a:lnTo>
                <a:cubicBezTo>
                  <a:pt x="7206021" y="1181226"/>
                  <a:pt x="7206021" y="1181226"/>
                  <a:pt x="7206021" y="1233531"/>
                </a:cubicBezTo>
                <a:cubicBezTo>
                  <a:pt x="7206021" y="1233531"/>
                  <a:pt x="7206021" y="1233531"/>
                  <a:pt x="7208111" y="1235274"/>
                </a:cubicBezTo>
                <a:lnTo>
                  <a:pt x="7222739" y="1247480"/>
                </a:lnTo>
                <a:cubicBezTo>
                  <a:pt x="7219395" y="1257941"/>
                  <a:pt x="7219395" y="1257941"/>
                  <a:pt x="7256173" y="1257941"/>
                </a:cubicBezTo>
                <a:cubicBezTo>
                  <a:pt x="7256173" y="1257941"/>
                  <a:pt x="7256173" y="1257941"/>
                  <a:pt x="7256173" y="1255761"/>
                </a:cubicBezTo>
                <a:lnTo>
                  <a:pt x="7256173" y="1240505"/>
                </a:lnTo>
                <a:cubicBezTo>
                  <a:pt x="7256173" y="1240505"/>
                  <a:pt x="7256173" y="1240505"/>
                  <a:pt x="7299639" y="1226558"/>
                </a:cubicBezTo>
                <a:cubicBezTo>
                  <a:pt x="7299639" y="1226558"/>
                  <a:pt x="7299639" y="1226558"/>
                  <a:pt x="7299639" y="1224815"/>
                </a:cubicBezTo>
                <a:lnTo>
                  <a:pt x="7299639" y="1212609"/>
                </a:lnTo>
                <a:cubicBezTo>
                  <a:pt x="7299639" y="1212609"/>
                  <a:pt x="7299639" y="1212609"/>
                  <a:pt x="7300893" y="1212609"/>
                </a:cubicBezTo>
                <a:lnTo>
                  <a:pt x="7309669" y="1212609"/>
                </a:lnTo>
                <a:cubicBezTo>
                  <a:pt x="7309669" y="1212609"/>
                  <a:pt x="7309669" y="1212609"/>
                  <a:pt x="7309669" y="1211303"/>
                </a:cubicBezTo>
                <a:lnTo>
                  <a:pt x="7309669" y="1202148"/>
                </a:lnTo>
                <a:cubicBezTo>
                  <a:pt x="7309669" y="1202148"/>
                  <a:pt x="7309669" y="1202148"/>
                  <a:pt x="7313013" y="1202148"/>
                </a:cubicBezTo>
                <a:lnTo>
                  <a:pt x="7336417" y="1202148"/>
                </a:lnTo>
                <a:cubicBezTo>
                  <a:pt x="7336417" y="1202148"/>
                  <a:pt x="7336417" y="1202148"/>
                  <a:pt x="7336417" y="1203456"/>
                </a:cubicBezTo>
                <a:lnTo>
                  <a:pt x="7336417" y="1212609"/>
                </a:lnTo>
                <a:cubicBezTo>
                  <a:pt x="7336417" y="1212609"/>
                  <a:pt x="7336417" y="1212609"/>
                  <a:pt x="7338925" y="1212609"/>
                </a:cubicBezTo>
                <a:lnTo>
                  <a:pt x="7356479" y="1212609"/>
                </a:lnTo>
                <a:cubicBezTo>
                  <a:pt x="7356479" y="1212609"/>
                  <a:pt x="7356479" y="1212609"/>
                  <a:pt x="7356479" y="1215225"/>
                </a:cubicBezTo>
                <a:lnTo>
                  <a:pt x="7356479" y="1233531"/>
                </a:lnTo>
                <a:cubicBezTo>
                  <a:pt x="7356479" y="1233531"/>
                  <a:pt x="7356479" y="1233531"/>
                  <a:pt x="7393257" y="1233531"/>
                </a:cubicBezTo>
                <a:cubicBezTo>
                  <a:pt x="7393257" y="1233531"/>
                  <a:pt x="7393257" y="1233531"/>
                  <a:pt x="7393257" y="1231788"/>
                </a:cubicBezTo>
                <a:lnTo>
                  <a:pt x="7393257" y="1219584"/>
                </a:lnTo>
                <a:cubicBezTo>
                  <a:pt x="7393257" y="1219584"/>
                  <a:pt x="7393257" y="1219584"/>
                  <a:pt x="7395347" y="1219584"/>
                </a:cubicBezTo>
                <a:lnTo>
                  <a:pt x="7409975" y="1219584"/>
                </a:lnTo>
                <a:cubicBezTo>
                  <a:pt x="7409975" y="1219584"/>
                  <a:pt x="7409975" y="1219584"/>
                  <a:pt x="7409975" y="1217840"/>
                </a:cubicBezTo>
                <a:lnTo>
                  <a:pt x="7409975" y="1205636"/>
                </a:lnTo>
                <a:cubicBezTo>
                  <a:pt x="7409975" y="1205636"/>
                  <a:pt x="7409975" y="1205636"/>
                  <a:pt x="7412483" y="1205636"/>
                </a:cubicBezTo>
                <a:lnTo>
                  <a:pt x="7430035" y="1205636"/>
                </a:lnTo>
                <a:cubicBezTo>
                  <a:pt x="7430035" y="1205636"/>
                  <a:pt x="7430035" y="1205636"/>
                  <a:pt x="7430035" y="1207379"/>
                </a:cubicBezTo>
                <a:lnTo>
                  <a:pt x="7430035" y="1219584"/>
                </a:lnTo>
                <a:cubicBezTo>
                  <a:pt x="7436723" y="1219584"/>
                  <a:pt x="7436723" y="1219584"/>
                  <a:pt x="7436723" y="1135896"/>
                </a:cubicBezTo>
                <a:cubicBezTo>
                  <a:pt x="7436723" y="1135896"/>
                  <a:pt x="7436723" y="1135896"/>
                  <a:pt x="7587181" y="1135896"/>
                </a:cubicBezTo>
                <a:cubicBezTo>
                  <a:pt x="7587181" y="1135896"/>
                  <a:pt x="7587181" y="1135896"/>
                  <a:pt x="7587181" y="1247480"/>
                </a:cubicBezTo>
                <a:cubicBezTo>
                  <a:pt x="7587181" y="1247480"/>
                  <a:pt x="7587181" y="1247480"/>
                  <a:pt x="7590525" y="1247480"/>
                </a:cubicBezTo>
                <a:lnTo>
                  <a:pt x="7613929" y="1247480"/>
                </a:lnTo>
                <a:cubicBezTo>
                  <a:pt x="7613929" y="1247480"/>
                  <a:pt x="7613929" y="1247480"/>
                  <a:pt x="7613929" y="1121948"/>
                </a:cubicBezTo>
                <a:cubicBezTo>
                  <a:pt x="7613929" y="1121948"/>
                  <a:pt x="7613929" y="1121948"/>
                  <a:pt x="7647365" y="1104513"/>
                </a:cubicBezTo>
                <a:cubicBezTo>
                  <a:pt x="7647365" y="1104513"/>
                  <a:pt x="7647365" y="1104513"/>
                  <a:pt x="7690831" y="1104513"/>
                </a:cubicBezTo>
                <a:cubicBezTo>
                  <a:pt x="7690831" y="1104513"/>
                  <a:pt x="7690831" y="1104513"/>
                  <a:pt x="7693757" y="1101899"/>
                </a:cubicBezTo>
                <a:lnTo>
                  <a:pt x="7714235" y="1083591"/>
                </a:lnTo>
                <a:cubicBezTo>
                  <a:pt x="7714235" y="1083591"/>
                  <a:pt x="7714235" y="1083591"/>
                  <a:pt x="7771075" y="1083591"/>
                </a:cubicBezTo>
                <a:cubicBezTo>
                  <a:pt x="7771075" y="1083591"/>
                  <a:pt x="7771075" y="1083591"/>
                  <a:pt x="7771075" y="1086207"/>
                </a:cubicBezTo>
                <a:lnTo>
                  <a:pt x="7771075" y="1104513"/>
                </a:lnTo>
                <a:cubicBezTo>
                  <a:pt x="7771075" y="1104513"/>
                  <a:pt x="7771075" y="1104513"/>
                  <a:pt x="7827915" y="1104513"/>
                </a:cubicBezTo>
                <a:cubicBezTo>
                  <a:pt x="7827915" y="1104513"/>
                  <a:pt x="7827915" y="1104513"/>
                  <a:pt x="7827915" y="1240505"/>
                </a:cubicBezTo>
                <a:cubicBezTo>
                  <a:pt x="7827915" y="1240505"/>
                  <a:pt x="7827915" y="1240505"/>
                  <a:pt x="7830005" y="1240505"/>
                </a:cubicBezTo>
                <a:lnTo>
                  <a:pt x="7844633" y="1240505"/>
                </a:lnTo>
                <a:cubicBezTo>
                  <a:pt x="7844633" y="1240505"/>
                  <a:pt x="7844633" y="1240505"/>
                  <a:pt x="7844633" y="1439262"/>
                </a:cubicBezTo>
                <a:cubicBezTo>
                  <a:pt x="7844633" y="1439262"/>
                  <a:pt x="7844633" y="1439262"/>
                  <a:pt x="7847975" y="1439262"/>
                </a:cubicBezTo>
                <a:lnTo>
                  <a:pt x="7871381" y="1439262"/>
                </a:lnTo>
                <a:cubicBezTo>
                  <a:pt x="7871381" y="1439262"/>
                  <a:pt x="7871381" y="1439262"/>
                  <a:pt x="7871381" y="1310244"/>
                </a:cubicBezTo>
                <a:cubicBezTo>
                  <a:pt x="7871381" y="1310244"/>
                  <a:pt x="7871381" y="1310244"/>
                  <a:pt x="7872635" y="1309373"/>
                </a:cubicBezTo>
                <a:lnTo>
                  <a:pt x="7881411" y="1303271"/>
                </a:lnTo>
                <a:cubicBezTo>
                  <a:pt x="7888099" y="1303271"/>
                  <a:pt x="7888099" y="1303271"/>
                  <a:pt x="7888099" y="1305014"/>
                </a:cubicBezTo>
                <a:lnTo>
                  <a:pt x="7888099" y="1317219"/>
                </a:lnTo>
                <a:cubicBezTo>
                  <a:pt x="7888099" y="1317219"/>
                  <a:pt x="7888099" y="1317219"/>
                  <a:pt x="7891441" y="1315475"/>
                </a:cubicBezTo>
                <a:lnTo>
                  <a:pt x="7914847" y="1303271"/>
                </a:lnTo>
                <a:cubicBezTo>
                  <a:pt x="7914847" y="1303271"/>
                  <a:pt x="7914847" y="1303271"/>
                  <a:pt x="7917773" y="1303271"/>
                </a:cubicBezTo>
                <a:lnTo>
                  <a:pt x="7938251" y="1303271"/>
                </a:lnTo>
                <a:cubicBezTo>
                  <a:pt x="7938251" y="1303271"/>
                  <a:pt x="7938251" y="1303271"/>
                  <a:pt x="7938251" y="1540385"/>
                </a:cubicBezTo>
                <a:cubicBezTo>
                  <a:pt x="7938251" y="1540385"/>
                  <a:pt x="7938251" y="1540385"/>
                  <a:pt x="7985061" y="1547360"/>
                </a:cubicBezTo>
                <a:cubicBezTo>
                  <a:pt x="7985061" y="1543872"/>
                  <a:pt x="7985061" y="1540385"/>
                  <a:pt x="7985061" y="1536899"/>
                </a:cubicBezTo>
                <a:cubicBezTo>
                  <a:pt x="8001779" y="1536899"/>
                  <a:pt x="8018495" y="1536899"/>
                  <a:pt x="8035213" y="1536899"/>
                </a:cubicBezTo>
                <a:cubicBezTo>
                  <a:pt x="8035213" y="1519463"/>
                  <a:pt x="8035213" y="1505516"/>
                  <a:pt x="8035213" y="1491567"/>
                </a:cubicBezTo>
                <a:lnTo>
                  <a:pt x="8048587" y="1491567"/>
                </a:lnTo>
                <a:cubicBezTo>
                  <a:pt x="8048587" y="1470645"/>
                  <a:pt x="8048587" y="1453211"/>
                  <a:pt x="8048587" y="1432289"/>
                </a:cubicBezTo>
                <a:cubicBezTo>
                  <a:pt x="8051931" y="1432289"/>
                  <a:pt x="8055275" y="1432289"/>
                  <a:pt x="8058619" y="1432289"/>
                </a:cubicBezTo>
                <a:cubicBezTo>
                  <a:pt x="8058619" y="1411367"/>
                  <a:pt x="8058619" y="1393932"/>
                  <a:pt x="8058619" y="1373010"/>
                </a:cubicBezTo>
                <a:cubicBezTo>
                  <a:pt x="8065305" y="1373010"/>
                  <a:pt x="8071991" y="1373010"/>
                  <a:pt x="8082023" y="1373010"/>
                </a:cubicBezTo>
                <a:cubicBezTo>
                  <a:pt x="8105427" y="1366037"/>
                  <a:pt x="8132175" y="1352088"/>
                  <a:pt x="8155579" y="1341627"/>
                </a:cubicBezTo>
                <a:cubicBezTo>
                  <a:pt x="8158923" y="1331166"/>
                  <a:pt x="8158923" y="1320705"/>
                  <a:pt x="8158923" y="1310244"/>
                </a:cubicBezTo>
                <a:cubicBezTo>
                  <a:pt x="8162267" y="1320705"/>
                  <a:pt x="8162267" y="1331166"/>
                  <a:pt x="8165611" y="1341627"/>
                </a:cubicBezTo>
                <a:cubicBezTo>
                  <a:pt x="8192359" y="1355576"/>
                  <a:pt x="8215763" y="1369523"/>
                  <a:pt x="8242511" y="1383471"/>
                </a:cubicBezTo>
                <a:cubicBezTo>
                  <a:pt x="8242511" y="1379993"/>
                  <a:pt x="8242511" y="1376516"/>
                  <a:pt x="8242511" y="1376498"/>
                </a:cubicBezTo>
                <a:cubicBezTo>
                  <a:pt x="8249197" y="1376498"/>
                  <a:pt x="8255887" y="1376498"/>
                  <a:pt x="8262573" y="1376498"/>
                </a:cubicBezTo>
                <a:cubicBezTo>
                  <a:pt x="8262573" y="1393932"/>
                  <a:pt x="8262573" y="1414854"/>
                  <a:pt x="8262573" y="1432289"/>
                </a:cubicBezTo>
                <a:cubicBezTo>
                  <a:pt x="8265917" y="1432289"/>
                  <a:pt x="8269259" y="1432289"/>
                  <a:pt x="8272603" y="1432289"/>
                </a:cubicBezTo>
                <a:cubicBezTo>
                  <a:pt x="8272603" y="1453211"/>
                  <a:pt x="8272603" y="1474133"/>
                  <a:pt x="8272603" y="1498541"/>
                </a:cubicBezTo>
                <a:cubicBezTo>
                  <a:pt x="8275947" y="1498541"/>
                  <a:pt x="8279291" y="1498541"/>
                  <a:pt x="8282635" y="1498541"/>
                </a:cubicBezTo>
                <a:cubicBezTo>
                  <a:pt x="8282635" y="1509002"/>
                  <a:pt x="8282635" y="1519463"/>
                  <a:pt x="8282635" y="1529924"/>
                </a:cubicBezTo>
                <a:cubicBezTo>
                  <a:pt x="8289321" y="1529924"/>
                  <a:pt x="8296007" y="1529924"/>
                  <a:pt x="8302695" y="1529924"/>
                </a:cubicBezTo>
                <a:cubicBezTo>
                  <a:pt x="8302695" y="1547360"/>
                  <a:pt x="8302695" y="1561307"/>
                  <a:pt x="8302695" y="1578741"/>
                </a:cubicBezTo>
                <a:cubicBezTo>
                  <a:pt x="8346161" y="1575255"/>
                  <a:pt x="8386283" y="1571768"/>
                  <a:pt x="8429747" y="1568280"/>
                </a:cubicBezTo>
                <a:cubicBezTo>
                  <a:pt x="8429747" y="1550846"/>
                  <a:pt x="8429747" y="1536899"/>
                  <a:pt x="8429747" y="1519463"/>
                </a:cubicBezTo>
                <a:cubicBezTo>
                  <a:pt x="8453153" y="1519463"/>
                  <a:pt x="8476557" y="1519463"/>
                  <a:pt x="8496619" y="1519463"/>
                </a:cubicBezTo>
                <a:cubicBezTo>
                  <a:pt x="8496619" y="1509002"/>
                  <a:pt x="8496619" y="1502028"/>
                  <a:pt x="8496619" y="1491567"/>
                </a:cubicBezTo>
                <a:cubicBezTo>
                  <a:pt x="8543429" y="1491567"/>
                  <a:pt x="8590237" y="1491567"/>
                  <a:pt x="8637047" y="1491567"/>
                </a:cubicBezTo>
                <a:cubicBezTo>
                  <a:pt x="8637047" y="1498541"/>
                  <a:pt x="8637047" y="1502028"/>
                  <a:pt x="8637047" y="1509002"/>
                </a:cubicBezTo>
                <a:cubicBezTo>
                  <a:pt x="8667139" y="1509002"/>
                  <a:pt x="8697229" y="1509002"/>
                  <a:pt x="8727321" y="1509002"/>
                </a:cubicBezTo>
                <a:cubicBezTo>
                  <a:pt x="8727321" y="1512489"/>
                  <a:pt x="8727321" y="1515977"/>
                  <a:pt x="8727321" y="1519463"/>
                </a:cubicBezTo>
                <a:cubicBezTo>
                  <a:pt x="8734007" y="1519463"/>
                  <a:pt x="8744039" y="1519463"/>
                  <a:pt x="8754069" y="1519463"/>
                </a:cubicBezTo>
                <a:cubicBezTo>
                  <a:pt x="8754069" y="1522950"/>
                  <a:pt x="8754069" y="1526438"/>
                  <a:pt x="8754069" y="1529924"/>
                </a:cubicBezTo>
                <a:cubicBezTo>
                  <a:pt x="8760755" y="1529924"/>
                  <a:pt x="8770787" y="1529924"/>
                  <a:pt x="8777473" y="1529924"/>
                </a:cubicBezTo>
                <a:cubicBezTo>
                  <a:pt x="8777473" y="1519920"/>
                  <a:pt x="8777473" y="1509917"/>
                  <a:pt x="8777473" y="1499913"/>
                </a:cubicBezTo>
                <a:lnTo>
                  <a:pt x="8882887" y="1682495"/>
                </a:lnTo>
                <a:lnTo>
                  <a:pt x="0" y="1682495"/>
                </a:lnTo>
                <a:lnTo>
                  <a:pt x="63077" y="1573241"/>
                </a:lnTo>
                <a:cubicBezTo>
                  <a:pt x="82889" y="1571585"/>
                  <a:pt x="102742" y="1569932"/>
                  <a:pt x="123345" y="1568279"/>
                </a:cubicBezTo>
                <a:cubicBezTo>
                  <a:pt x="123345" y="1550844"/>
                  <a:pt x="123345" y="1536897"/>
                  <a:pt x="123345" y="1519461"/>
                </a:cubicBezTo>
                <a:cubicBezTo>
                  <a:pt x="146749" y="1519461"/>
                  <a:pt x="170153" y="1519461"/>
                  <a:pt x="190215" y="1519461"/>
                </a:cubicBezTo>
                <a:cubicBezTo>
                  <a:pt x="190215" y="1509000"/>
                  <a:pt x="190215" y="1502027"/>
                  <a:pt x="190215" y="1491566"/>
                </a:cubicBezTo>
                <a:cubicBezTo>
                  <a:pt x="237025" y="1491566"/>
                  <a:pt x="283834" y="1491566"/>
                  <a:pt x="330643" y="1491566"/>
                </a:cubicBezTo>
                <a:cubicBezTo>
                  <a:pt x="330643" y="1498539"/>
                  <a:pt x="330643" y="1502027"/>
                  <a:pt x="330643" y="1509000"/>
                </a:cubicBezTo>
                <a:cubicBezTo>
                  <a:pt x="360735" y="1509000"/>
                  <a:pt x="390826" y="1509000"/>
                  <a:pt x="420917" y="1509000"/>
                </a:cubicBezTo>
                <a:cubicBezTo>
                  <a:pt x="420917" y="1512488"/>
                  <a:pt x="420917" y="1515975"/>
                  <a:pt x="420917" y="1519461"/>
                </a:cubicBezTo>
                <a:cubicBezTo>
                  <a:pt x="427605" y="1519461"/>
                  <a:pt x="437635" y="1519461"/>
                  <a:pt x="447665" y="1519461"/>
                </a:cubicBezTo>
                <a:cubicBezTo>
                  <a:pt x="447665" y="1522949"/>
                  <a:pt x="447665" y="1526436"/>
                  <a:pt x="447665" y="1529922"/>
                </a:cubicBezTo>
                <a:cubicBezTo>
                  <a:pt x="454353" y="1529922"/>
                  <a:pt x="464383" y="1529922"/>
                  <a:pt x="471070" y="1529922"/>
                </a:cubicBezTo>
                <a:cubicBezTo>
                  <a:pt x="471070" y="1477619"/>
                  <a:pt x="471070" y="1425314"/>
                  <a:pt x="471070" y="1373009"/>
                </a:cubicBezTo>
                <a:cubicBezTo>
                  <a:pt x="494475" y="1366035"/>
                  <a:pt x="517881" y="1359062"/>
                  <a:pt x="541285" y="1352087"/>
                </a:cubicBezTo>
                <a:cubicBezTo>
                  <a:pt x="584751" y="1352087"/>
                  <a:pt x="628216" y="1352087"/>
                  <a:pt x="671681" y="1352087"/>
                </a:cubicBezTo>
                <a:cubicBezTo>
                  <a:pt x="671681" y="1268400"/>
                  <a:pt x="671681" y="1184712"/>
                  <a:pt x="671681" y="1101026"/>
                </a:cubicBezTo>
                <a:cubicBezTo>
                  <a:pt x="681712" y="1094051"/>
                  <a:pt x="695086" y="1090565"/>
                  <a:pt x="708460" y="1083590"/>
                </a:cubicBezTo>
                <a:cubicBezTo>
                  <a:pt x="761956" y="1076616"/>
                  <a:pt x="815453" y="1066155"/>
                  <a:pt x="868949" y="1055694"/>
                </a:cubicBezTo>
                <a:cubicBezTo>
                  <a:pt x="889011" y="1062668"/>
                  <a:pt x="905728" y="1069643"/>
                  <a:pt x="925789" y="1073129"/>
                </a:cubicBezTo>
                <a:cubicBezTo>
                  <a:pt x="929133" y="1076616"/>
                  <a:pt x="932476" y="1080104"/>
                  <a:pt x="935819" y="1083590"/>
                </a:cubicBezTo>
                <a:cubicBezTo>
                  <a:pt x="935819" y="1240503"/>
                  <a:pt x="935819" y="1397418"/>
                  <a:pt x="935819" y="1550844"/>
                </a:cubicBezTo>
                <a:cubicBezTo>
                  <a:pt x="942507" y="1550844"/>
                  <a:pt x="949193" y="1550844"/>
                  <a:pt x="959224" y="1550844"/>
                </a:cubicBezTo>
                <a:cubicBezTo>
                  <a:pt x="959224" y="1488080"/>
                  <a:pt x="959224" y="1425314"/>
                  <a:pt x="959224" y="1362548"/>
                </a:cubicBezTo>
                <a:cubicBezTo>
                  <a:pt x="965911" y="1362548"/>
                  <a:pt x="972598" y="1362548"/>
                  <a:pt x="979285" y="1362548"/>
                </a:cubicBezTo>
                <a:cubicBezTo>
                  <a:pt x="979285" y="1355574"/>
                  <a:pt x="979285" y="1352087"/>
                  <a:pt x="979285" y="1345113"/>
                </a:cubicBezTo>
                <a:cubicBezTo>
                  <a:pt x="985972" y="1341626"/>
                  <a:pt x="992659" y="1338140"/>
                  <a:pt x="999346" y="1334652"/>
                </a:cubicBezTo>
                <a:lnTo>
                  <a:pt x="1016063" y="1334652"/>
                </a:lnTo>
                <a:cubicBezTo>
                  <a:pt x="1016063" y="1327679"/>
                  <a:pt x="1016063" y="1324191"/>
                  <a:pt x="1016063" y="1317218"/>
                </a:cubicBezTo>
                <a:cubicBezTo>
                  <a:pt x="1019407" y="1313730"/>
                  <a:pt x="1026094" y="1310243"/>
                  <a:pt x="1029437" y="1306757"/>
                </a:cubicBezTo>
                <a:cubicBezTo>
                  <a:pt x="1039469" y="1306757"/>
                  <a:pt x="1052843" y="1306757"/>
                  <a:pt x="1062874" y="1306757"/>
                </a:cubicBezTo>
                <a:cubicBezTo>
                  <a:pt x="1062874" y="1324191"/>
                  <a:pt x="1062874" y="1345113"/>
                  <a:pt x="1062874" y="1362548"/>
                </a:cubicBezTo>
                <a:cubicBezTo>
                  <a:pt x="1086279" y="1362548"/>
                  <a:pt x="1109683" y="1362548"/>
                  <a:pt x="1133087" y="1362548"/>
                </a:cubicBezTo>
                <a:cubicBezTo>
                  <a:pt x="1133087" y="1428801"/>
                  <a:pt x="1133087" y="1491566"/>
                  <a:pt x="1133087" y="1557819"/>
                </a:cubicBezTo>
                <a:cubicBezTo>
                  <a:pt x="1143118" y="1557819"/>
                  <a:pt x="1153149" y="1557819"/>
                  <a:pt x="1159835" y="1557819"/>
                </a:cubicBezTo>
                <a:cubicBezTo>
                  <a:pt x="1169866" y="1554332"/>
                  <a:pt x="1176553" y="1550844"/>
                  <a:pt x="1186583" y="1547358"/>
                </a:cubicBezTo>
                <a:cubicBezTo>
                  <a:pt x="1186583" y="1540383"/>
                  <a:pt x="1186583" y="1536897"/>
                  <a:pt x="1186583" y="1533410"/>
                </a:cubicBezTo>
                <a:cubicBezTo>
                  <a:pt x="1183240" y="1533410"/>
                  <a:pt x="1179897" y="1529922"/>
                  <a:pt x="1176553" y="1529922"/>
                </a:cubicBezTo>
                <a:cubicBezTo>
                  <a:pt x="1176553" y="1526436"/>
                  <a:pt x="1176553" y="1522949"/>
                  <a:pt x="1176553" y="1519461"/>
                </a:cubicBezTo>
                <a:cubicBezTo>
                  <a:pt x="1179897" y="1515975"/>
                  <a:pt x="1183240" y="1515975"/>
                  <a:pt x="1186583" y="1512488"/>
                </a:cubicBezTo>
                <a:cubicBezTo>
                  <a:pt x="1186583" y="1488080"/>
                  <a:pt x="1186583" y="1460183"/>
                  <a:pt x="1186583" y="1435775"/>
                </a:cubicBezTo>
                <a:cubicBezTo>
                  <a:pt x="1183240" y="1435775"/>
                  <a:pt x="1179897" y="1432287"/>
                  <a:pt x="1176553" y="1432287"/>
                </a:cubicBezTo>
                <a:cubicBezTo>
                  <a:pt x="1176553" y="1428801"/>
                  <a:pt x="1176553" y="1425314"/>
                  <a:pt x="1176553" y="1421826"/>
                </a:cubicBezTo>
                <a:cubicBezTo>
                  <a:pt x="1179897" y="1418340"/>
                  <a:pt x="1183240" y="1418340"/>
                  <a:pt x="1186583" y="1414853"/>
                </a:cubicBezTo>
                <a:lnTo>
                  <a:pt x="1193271" y="1407879"/>
                </a:lnTo>
                <a:lnTo>
                  <a:pt x="1193271" y="1393931"/>
                </a:lnTo>
                <a:cubicBezTo>
                  <a:pt x="1189927" y="1393931"/>
                  <a:pt x="1189927" y="1393931"/>
                  <a:pt x="1186583" y="1393931"/>
                </a:cubicBezTo>
                <a:cubicBezTo>
                  <a:pt x="1186583" y="1390443"/>
                  <a:pt x="1186583" y="1386957"/>
                  <a:pt x="1186583" y="1383470"/>
                </a:cubicBezTo>
                <a:cubicBezTo>
                  <a:pt x="1189927" y="1383470"/>
                  <a:pt x="1193271" y="1379982"/>
                  <a:pt x="1196614" y="1376496"/>
                </a:cubicBezTo>
                <a:cubicBezTo>
                  <a:pt x="1199957" y="1334652"/>
                  <a:pt x="1209988" y="1299783"/>
                  <a:pt x="1250110" y="1278861"/>
                </a:cubicBezTo>
                <a:cubicBezTo>
                  <a:pt x="1246767" y="1278861"/>
                  <a:pt x="1246767" y="1275374"/>
                  <a:pt x="1243423" y="1275374"/>
                </a:cubicBezTo>
                <a:cubicBezTo>
                  <a:pt x="1243423" y="1271886"/>
                  <a:pt x="1243423" y="1268400"/>
                  <a:pt x="1243423" y="1264913"/>
                </a:cubicBezTo>
                <a:cubicBezTo>
                  <a:pt x="1246767" y="1264913"/>
                  <a:pt x="1250110" y="1261425"/>
                  <a:pt x="1253453" y="1261425"/>
                </a:cubicBezTo>
                <a:cubicBezTo>
                  <a:pt x="1253453" y="1254452"/>
                  <a:pt x="1253453" y="1250964"/>
                  <a:pt x="1253453" y="1247478"/>
                </a:cubicBezTo>
                <a:cubicBezTo>
                  <a:pt x="1256797" y="1247478"/>
                  <a:pt x="1256797" y="1247478"/>
                  <a:pt x="1260141" y="1247478"/>
                </a:cubicBezTo>
                <a:cubicBezTo>
                  <a:pt x="1260141" y="1237017"/>
                  <a:pt x="1260141" y="1226556"/>
                  <a:pt x="1260141" y="1216095"/>
                </a:cubicBezTo>
                <a:cubicBezTo>
                  <a:pt x="1256797" y="1216095"/>
                  <a:pt x="1256797" y="1216095"/>
                  <a:pt x="1253453" y="1216095"/>
                </a:cubicBezTo>
                <a:cubicBezTo>
                  <a:pt x="1253453" y="1212608"/>
                  <a:pt x="1253453" y="1212608"/>
                  <a:pt x="1253453" y="1209122"/>
                </a:cubicBezTo>
                <a:lnTo>
                  <a:pt x="1260141" y="1205634"/>
                </a:lnTo>
                <a:cubicBezTo>
                  <a:pt x="1266827" y="1198661"/>
                  <a:pt x="1270171" y="1191686"/>
                  <a:pt x="1276858" y="1181225"/>
                </a:cubicBezTo>
                <a:cubicBezTo>
                  <a:pt x="1280201" y="1174251"/>
                  <a:pt x="1280201" y="1170765"/>
                  <a:pt x="1280201" y="1167278"/>
                </a:cubicBezTo>
                <a:cubicBezTo>
                  <a:pt x="1273515" y="1156817"/>
                  <a:pt x="1273515" y="1139382"/>
                  <a:pt x="1280201" y="1128921"/>
                </a:cubicBezTo>
                <a:cubicBezTo>
                  <a:pt x="1280203" y="1128917"/>
                  <a:pt x="1280225" y="1128848"/>
                  <a:pt x="1280620" y="1127613"/>
                </a:cubicBezTo>
                <a:lnTo>
                  <a:pt x="1283545" y="1118460"/>
                </a:lnTo>
                <a:cubicBezTo>
                  <a:pt x="1283547" y="1118465"/>
                  <a:pt x="1283569" y="1118534"/>
                  <a:pt x="1283963" y="1119768"/>
                </a:cubicBezTo>
                <a:lnTo>
                  <a:pt x="1286889" y="1128921"/>
                </a:lnTo>
                <a:cubicBezTo>
                  <a:pt x="1293575" y="1139382"/>
                  <a:pt x="1296919" y="1156817"/>
                  <a:pt x="1290232" y="1167278"/>
                </a:cubicBezTo>
                <a:cubicBezTo>
                  <a:pt x="1290232" y="1170765"/>
                  <a:pt x="1290232" y="1174251"/>
                  <a:pt x="1290232" y="1177739"/>
                </a:cubicBezTo>
                <a:cubicBezTo>
                  <a:pt x="1296919" y="1188200"/>
                  <a:pt x="1303606" y="1198661"/>
                  <a:pt x="1306951" y="1205634"/>
                </a:cubicBezTo>
                <a:cubicBezTo>
                  <a:pt x="1310295" y="1205634"/>
                  <a:pt x="1310295" y="1209122"/>
                  <a:pt x="1313638" y="1209122"/>
                </a:cubicBezTo>
                <a:cubicBezTo>
                  <a:pt x="1313638" y="1212608"/>
                  <a:pt x="1313638" y="1212608"/>
                  <a:pt x="1313638" y="1216095"/>
                </a:cubicBezTo>
                <a:cubicBezTo>
                  <a:pt x="1310295" y="1226556"/>
                  <a:pt x="1310295" y="1237017"/>
                  <a:pt x="1310295" y="1247478"/>
                </a:cubicBezTo>
                <a:cubicBezTo>
                  <a:pt x="1316981" y="1250964"/>
                  <a:pt x="1316981" y="1254452"/>
                  <a:pt x="1316981" y="1261425"/>
                </a:cubicBezTo>
                <a:lnTo>
                  <a:pt x="1323669" y="1264913"/>
                </a:lnTo>
                <a:cubicBezTo>
                  <a:pt x="1323669" y="1268400"/>
                  <a:pt x="1323669" y="1271886"/>
                  <a:pt x="1323669" y="1275374"/>
                </a:cubicBezTo>
                <a:cubicBezTo>
                  <a:pt x="1320325" y="1278861"/>
                  <a:pt x="1320325" y="1278861"/>
                  <a:pt x="1316981" y="1278861"/>
                </a:cubicBezTo>
                <a:cubicBezTo>
                  <a:pt x="1337042" y="1289322"/>
                  <a:pt x="1348745" y="1303270"/>
                  <a:pt x="1356268" y="1319833"/>
                </a:cubicBezTo>
                <a:lnTo>
                  <a:pt x="1369603" y="1373009"/>
                </a:lnTo>
                <a:lnTo>
                  <a:pt x="1417287" y="1373009"/>
                </a:lnTo>
                <a:lnTo>
                  <a:pt x="1417287" y="1329494"/>
                </a:lnTo>
                <a:lnTo>
                  <a:pt x="1409211" y="1329494"/>
                </a:lnTo>
                <a:cubicBezTo>
                  <a:pt x="1409211" y="1329459"/>
                  <a:pt x="1409211" y="1326621"/>
                  <a:pt x="1409211" y="1086294"/>
                </a:cubicBezTo>
                <a:cubicBezTo>
                  <a:pt x="1409228" y="1086294"/>
                  <a:pt x="1409934" y="1086294"/>
                  <a:pt x="1439612" y="1086294"/>
                </a:cubicBezTo>
                <a:cubicBezTo>
                  <a:pt x="1439618" y="1086285"/>
                  <a:pt x="1439673" y="1086162"/>
                  <a:pt x="1440372" y="1084673"/>
                </a:cubicBezTo>
                <a:lnTo>
                  <a:pt x="1445691" y="1073324"/>
                </a:lnTo>
                <a:cubicBezTo>
                  <a:pt x="1445705" y="1073325"/>
                  <a:pt x="1445874" y="1073352"/>
                  <a:pt x="1448352" y="1073729"/>
                </a:cubicBezTo>
                <a:lnTo>
                  <a:pt x="1466972" y="1076565"/>
                </a:lnTo>
                <a:cubicBezTo>
                  <a:pt x="1466976" y="1076580"/>
                  <a:pt x="1467033" y="1076732"/>
                  <a:pt x="1467732" y="1078593"/>
                </a:cubicBezTo>
                <a:lnTo>
                  <a:pt x="1473051" y="1092779"/>
                </a:lnTo>
                <a:cubicBezTo>
                  <a:pt x="1473072" y="1092780"/>
                  <a:pt x="1473966" y="1092855"/>
                  <a:pt x="1512572" y="1096022"/>
                </a:cubicBezTo>
                <a:cubicBezTo>
                  <a:pt x="1512572" y="1095992"/>
                  <a:pt x="1512572" y="1093697"/>
                  <a:pt x="1512572" y="911190"/>
                </a:cubicBezTo>
                <a:cubicBezTo>
                  <a:pt x="1512585" y="911190"/>
                  <a:pt x="1512764" y="911190"/>
                  <a:pt x="1515612" y="911190"/>
                </a:cubicBezTo>
                <a:lnTo>
                  <a:pt x="1536893" y="911190"/>
                </a:lnTo>
                <a:cubicBezTo>
                  <a:pt x="1536893" y="911157"/>
                  <a:pt x="1536893" y="908586"/>
                  <a:pt x="1536893" y="706902"/>
                </a:cubicBezTo>
                <a:cubicBezTo>
                  <a:pt x="1536905" y="706902"/>
                  <a:pt x="1537067" y="706902"/>
                  <a:pt x="1539552" y="706902"/>
                </a:cubicBezTo>
                <a:lnTo>
                  <a:pt x="1558173" y="706902"/>
                </a:lnTo>
                <a:cubicBezTo>
                  <a:pt x="1558173" y="706877"/>
                  <a:pt x="1558173" y="704768"/>
                  <a:pt x="1558173" y="535041"/>
                </a:cubicBezTo>
                <a:cubicBezTo>
                  <a:pt x="1564253" y="531798"/>
                  <a:pt x="1564253" y="531798"/>
                  <a:pt x="1564253" y="492885"/>
                </a:cubicBezTo>
                <a:cubicBezTo>
                  <a:pt x="1564263" y="492885"/>
                  <a:pt x="1564443" y="492885"/>
                  <a:pt x="1567293" y="492885"/>
                </a:cubicBezTo>
                <a:lnTo>
                  <a:pt x="1588574" y="492885"/>
                </a:lnTo>
                <a:cubicBezTo>
                  <a:pt x="1588590" y="492851"/>
                  <a:pt x="1589499" y="490800"/>
                  <a:pt x="1643294" y="369665"/>
                </a:cubicBezTo>
                <a:cubicBezTo>
                  <a:pt x="1643294" y="369644"/>
                  <a:pt x="1643345" y="366717"/>
                  <a:pt x="1649375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ko-KR" altLang="en-US" sz="2700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C22DEAED-1639-4112-B840-31264609C2DD}"/>
              </a:ext>
            </a:extLst>
          </p:cNvPr>
          <p:cNvSpPr>
            <a:spLocks/>
          </p:cNvSpPr>
          <p:nvPr userDrawn="1"/>
        </p:nvSpPr>
        <p:spPr bwMode="auto">
          <a:xfrm>
            <a:off x="6127769" y="5774694"/>
            <a:ext cx="6085418" cy="1121663"/>
          </a:xfrm>
          <a:custGeom>
            <a:avLst/>
            <a:gdLst>
              <a:gd name="connsiteX0" fmla="*/ 1649375 w 8882887"/>
              <a:gd name="connsiteY0" fmla="*/ 0 h 1682495"/>
              <a:gd name="connsiteX1" fmla="*/ 1652414 w 8882887"/>
              <a:gd name="connsiteY1" fmla="*/ 369665 h 1682495"/>
              <a:gd name="connsiteX2" fmla="*/ 1710174 w 8882887"/>
              <a:gd name="connsiteY2" fmla="*/ 489644 h 1682495"/>
              <a:gd name="connsiteX3" fmla="*/ 1713215 w 8882887"/>
              <a:gd name="connsiteY3" fmla="*/ 489644 h 1682495"/>
              <a:gd name="connsiteX4" fmla="*/ 1734495 w 8882887"/>
              <a:gd name="connsiteY4" fmla="*/ 489644 h 1682495"/>
              <a:gd name="connsiteX5" fmla="*/ 1734495 w 8882887"/>
              <a:gd name="connsiteY5" fmla="*/ 525312 h 1682495"/>
              <a:gd name="connsiteX6" fmla="*/ 1735256 w 8882887"/>
              <a:gd name="connsiteY6" fmla="*/ 526529 h 1682495"/>
              <a:gd name="connsiteX7" fmla="*/ 1740575 w 8882887"/>
              <a:gd name="connsiteY7" fmla="*/ 535041 h 1682495"/>
              <a:gd name="connsiteX8" fmla="*/ 1740575 w 8882887"/>
              <a:gd name="connsiteY8" fmla="*/ 706902 h 1682495"/>
              <a:gd name="connsiteX9" fmla="*/ 1743995 w 8882887"/>
              <a:gd name="connsiteY9" fmla="*/ 706902 h 1682495"/>
              <a:gd name="connsiteX10" fmla="*/ 1767936 w 8882887"/>
              <a:gd name="connsiteY10" fmla="*/ 706902 h 1682495"/>
              <a:gd name="connsiteX11" fmla="*/ 1767936 w 8882887"/>
              <a:gd name="connsiteY11" fmla="*/ 917675 h 1682495"/>
              <a:gd name="connsiteX12" fmla="*/ 1770216 w 8882887"/>
              <a:gd name="connsiteY12" fmla="*/ 917270 h 1682495"/>
              <a:gd name="connsiteX13" fmla="*/ 1786176 w 8882887"/>
              <a:gd name="connsiteY13" fmla="*/ 914433 h 1682495"/>
              <a:gd name="connsiteX14" fmla="*/ 1783136 w 8882887"/>
              <a:gd name="connsiteY14" fmla="*/ 1047381 h 1682495"/>
              <a:gd name="connsiteX15" fmla="*/ 1785416 w 8882887"/>
              <a:gd name="connsiteY15" fmla="*/ 1047788 h 1682495"/>
              <a:gd name="connsiteX16" fmla="*/ 1801376 w 8882887"/>
              <a:gd name="connsiteY16" fmla="*/ 1050624 h 1682495"/>
              <a:gd name="connsiteX17" fmla="*/ 1801755 w 8882887"/>
              <a:gd name="connsiteY17" fmla="*/ 1051841 h 1682495"/>
              <a:gd name="connsiteX18" fmla="*/ 1804416 w 8882887"/>
              <a:gd name="connsiteY18" fmla="*/ 1060353 h 1682495"/>
              <a:gd name="connsiteX19" fmla="*/ 1805556 w 8882887"/>
              <a:gd name="connsiteY19" fmla="*/ 1056705 h 1682495"/>
              <a:gd name="connsiteX20" fmla="*/ 1813536 w 8882887"/>
              <a:gd name="connsiteY20" fmla="*/ 1031169 h 1682495"/>
              <a:gd name="connsiteX21" fmla="*/ 1816196 w 8882887"/>
              <a:gd name="connsiteY21" fmla="*/ 1031169 h 1682495"/>
              <a:gd name="connsiteX22" fmla="*/ 1834817 w 8882887"/>
              <a:gd name="connsiteY22" fmla="*/ 1031169 h 1682495"/>
              <a:gd name="connsiteX23" fmla="*/ 1834817 w 8882887"/>
              <a:gd name="connsiteY23" fmla="*/ 1079808 h 1682495"/>
              <a:gd name="connsiteX24" fmla="*/ 1836336 w 8882887"/>
              <a:gd name="connsiteY24" fmla="*/ 1080620 h 1682495"/>
              <a:gd name="connsiteX25" fmla="*/ 1846977 w 8882887"/>
              <a:gd name="connsiteY25" fmla="*/ 1086294 h 1682495"/>
              <a:gd name="connsiteX26" fmla="*/ 1846977 w 8882887"/>
              <a:gd name="connsiteY26" fmla="*/ 1088321 h 1682495"/>
              <a:gd name="connsiteX27" fmla="*/ 1846977 w 8882887"/>
              <a:gd name="connsiteY27" fmla="*/ 1102508 h 1682495"/>
              <a:gd name="connsiteX28" fmla="*/ 1913858 w 8882887"/>
              <a:gd name="connsiteY28" fmla="*/ 1102508 h 1682495"/>
              <a:gd name="connsiteX29" fmla="*/ 1913858 w 8882887"/>
              <a:gd name="connsiteY29" fmla="*/ 1104129 h 1682495"/>
              <a:gd name="connsiteX30" fmla="*/ 1913858 w 8882887"/>
              <a:gd name="connsiteY30" fmla="*/ 1115478 h 1682495"/>
              <a:gd name="connsiteX31" fmla="*/ 1916897 w 8882887"/>
              <a:gd name="connsiteY31" fmla="*/ 1115478 h 1682495"/>
              <a:gd name="connsiteX32" fmla="*/ 1938177 w 8882887"/>
              <a:gd name="connsiteY32" fmla="*/ 1115478 h 1682495"/>
              <a:gd name="connsiteX33" fmla="*/ 1938177 w 8882887"/>
              <a:gd name="connsiteY33" fmla="*/ 1070081 h 1682495"/>
              <a:gd name="connsiteX34" fmla="*/ 2005058 w 8882887"/>
              <a:gd name="connsiteY34" fmla="*/ 1070081 h 1682495"/>
              <a:gd name="connsiteX35" fmla="*/ 2005058 w 8882887"/>
              <a:gd name="connsiteY35" fmla="*/ 1068054 h 1682495"/>
              <a:gd name="connsiteX36" fmla="*/ 2005058 w 8882887"/>
              <a:gd name="connsiteY36" fmla="*/ 1053867 h 1682495"/>
              <a:gd name="connsiteX37" fmla="*/ 2006579 w 8882887"/>
              <a:gd name="connsiteY37" fmla="*/ 1053867 h 1682495"/>
              <a:gd name="connsiteX38" fmla="*/ 2017218 w 8882887"/>
              <a:gd name="connsiteY38" fmla="*/ 1053867 h 1682495"/>
              <a:gd name="connsiteX39" fmla="*/ 2017218 w 8882887"/>
              <a:gd name="connsiteY39" fmla="*/ 1051031 h 1682495"/>
              <a:gd name="connsiteX40" fmla="*/ 2017218 w 8882887"/>
              <a:gd name="connsiteY40" fmla="*/ 1031169 h 1682495"/>
              <a:gd name="connsiteX41" fmla="*/ 2018358 w 8882887"/>
              <a:gd name="connsiteY41" fmla="*/ 1031169 h 1682495"/>
              <a:gd name="connsiteX42" fmla="*/ 2026338 w 8882887"/>
              <a:gd name="connsiteY42" fmla="*/ 1031169 h 1682495"/>
              <a:gd name="connsiteX43" fmla="*/ 2026338 w 8882887"/>
              <a:gd name="connsiteY43" fmla="*/ 1029548 h 1682495"/>
              <a:gd name="connsiteX44" fmla="*/ 2026338 w 8882887"/>
              <a:gd name="connsiteY44" fmla="*/ 1018197 h 1682495"/>
              <a:gd name="connsiteX45" fmla="*/ 2029379 w 8882887"/>
              <a:gd name="connsiteY45" fmla="*/ 1018197 h 1682495"/>
              <a:gd name="connsiteX46" fmla="*/ 2050659 w 8882887"/>
              <a:gd name="connsiteY46" fmla="*/ 1018197 h 1682495"/>
              <a:gd name="connsiteX47" fmla="*/ 2050659 w 8882887"/>
              <a:gd name="connsiteY47" fmla="*/ 1019819 h 1682495"/>
              <a:gd name="connsiteX48" fmla="*/ 2050659 w 8882887"/>
              <a:gd name="connsiteY48" fmla="*/ 1031169 h 1682495"/>
              <a:gd name="connsiteX49" fmla="*/ 2084099 w 8882887"/>
              <a:gd name="connsiteY49" fmla="*/ 1031169 h 1682495"/>
              <a:gd name="connsiteX50" fmla="*/ 2084099 w 8882887"/>
              <a:gd name="connsiteY50" fmla="*/ 1028331 h 1682495"/>
              <a:gd name="connsiteX51" fmla="*/ 2084099 w 8882887"/>
              <a:gd name="connsiteY51" fmla="*/ 1008470 h 1682495"/>
              <a:gd name="connsiteX52" fmla="*/ 2086760 w 8882887"/>
              <a:gd name="connsiteY52" fmla="*/ 1008470 h 1682495"/>
              <a:gd name="connsiteX53" fmla="*/ 2105379 w 8882887"/>
              <a:gd name="connsiteY53" fmla="*/ 1008470 h 1682495"/>
              <a:gd name="connsiteX54" fmla="*/ 2105379 w 8882887"/>
              <a:gd name="connsiteY54" fmla="*/ 1044140 h 1682495"/>
              <a:gd name="connsiteX55" fmla="*/ 2106900 w 8882887"/>
              <a:gd name="connsiteY55" fmla="*/ 1044140 h 1682495"/>
              <a:gd name="connsiteX56" fmla="*/ 2117540 w 8882887"/>
              <a:gd name="connsiteY56" fmla="*/ 1044140 h 1682495"/>
              <a:gd name="connsiteX57" fmla="*/ 2117540 w 8882887"/>
              <a:gd name="connsiteY57" fmla="*/ 1042518 h 1682495"/>
              <a:gd name="connsiteX58" fmla="*/ 2117540 w 8882887"/>
              <a:gd name="connsiteY58" fmla="*/ 1031169 h 1682495"/>
              <a:gd name="connsiteX59" fmla="*/ 2120199 w 8882887"/>
              <a:gd name="connsiteY59" fmla="*/ 1031169 h 1682495"/>
              <a:gd name="connsiteX60" fmla="*/ 2138820 w 8882887"/>
              <a:gd name="connsiteY60" fmla="*/ 1031169 h 1682495"/>
              <a:gd name="connsiteX61" fmla="*/ 2138820 w 8882887"/>
              <a:gd name="connsiteY61" fmla="*/ 1070081 h 1682495"/>
              <a:gd name="connsiteX62" fmla="*/ 2141861 w 8882887"/>
              <a:gd name="connsiteY62" fmla="*/ 1070081 h 1682495"/>
              <a:gd name="connsiteX63" fmla="*/ 2163140 w 8882887"/>
              <a:gd name="connsiteY63" fmla="*/ 1070081 h 1682495"/>
              <a:gd name="connsiteX64" fmla="*/ 2163140 w 8882887"/>
              <a:gd name="connsiteY64" fmla="*/ 1072512 h 1682495"/>
              <a:gd name="connsiteX65" fmla="*/ 2163140 w 8882887"/>
              <a:gd name="connsiteY65" fmla="*/ 1089537 h 1682495"/>
              <a:gd name="connsiteX66" fmla="*/ 2164280 w 8882887"/>
              <a:gd name="connsiteY66" fmla="*/ 1089537 h 1682495"/>
              <a:gd name="connsiteX67" fmla="*/ 2172261 w 8882887"/>
              <a:gd name="connsiteY67" fmla="*/ 1089537 h 1682495"/>
              <a:gd name="connsiteX68" fmla="*/ 2172261 w 8882887"/>
              <a:gd name="connsiteY68" fmla="*/ 1088321 h 1682495"/>
              <a:gd name="connsiteX69" fmla="*/ 2172261 w 8882887"/>
              <a:gd name="connsiteY69" fmla="*/ 1079808 h 1682495"/>
              <a:gd name="connsiteX70" fmla="*/ 2217861 w 8882887"/>
              <a:gd name="connsiteY70" fmla="*/ 1079808 h 1682495"/>
              <a:gd name="connsiteX71" fmla="*/ 2217861 w 8882887"/>
              <a:gd name="connsiteY71" fmla="*/ 1115478 h 1682495"/>
              <a:gd name="connsiteX72" fmla="*/ 2219381 w 8882887"/>
              <a:gd name="connsiteY72" fmla="*/ 1115478 h 1682495"/>
              <a:gd name="connsiteX73" fmla="*/ 2230022 w 8882887"/>
              <a:gd name="connsiteY73" fmla="*/ 1115478 h 1682495"/>
              <a:gd name="connsiteX74" fmla="*/ 2230022 w 8882887"/>
              <a:gd name="connsiteY74" fmla="*/ 1117100 h 1682495"/>
              <a:gd name="connsiteX75" fmla="*/ 2230022 w 8882887"/>
              <a:gd name="connsiteY75" fmla="*/ 1128449 h 1682495"/>
              <a:gd name="connsiteX76" fmla="*/ 2231162 w 8882887"/>
              <a:gd name="connsiteY76" fmla="*/ 1128449 h 1682495"/>
              <a:gd name="connsiteX77" fmla="*/ 2239142 w 8882887"/>
              <a:gd name="connsiteY77" fmla="*/ 1128449 h 1682495"/>
              <a:gd name="connsiteX78" fmla="*/ 2239142 w 8882887"/>
              <a:gd name="connsiteY78" fmla="*/ 1125206 h 1682495"/>
              <a:gd name="connsiteX79" fmla="*/ 2239142 w 8882887"/>
              <a:gd name="connsiteY79" fmla="*/ 1102508 h 1682495"/>
              <a:gd name="connsiteX80" fmla="*/ 2240661 w 8882887"/>
              <a:gd name="connsiteY80" fmla="*/ 1102508 h 1682495"/>
              <a:gd name="connsiteX81" fmla="*/ 2251302 w 8882887"/>
              <a:gd name="connsiteY81" fmla="*/ 1102508 h 1682495"/>
              <a:gd name="connsiteX82" fmla="*/ 2251302 w 8882887"/>
              <a:gd name="connsiteY82" fmla="*/ 1104129 h 1682495"/>
              <a:gd name="connsiteX83" fmla="*/ 2251302 w 8882887"/>
              <a:gd name="connsiteY83" fmla="*/ 1115478 h 1682495"/>
              <a:gd name="connsiteX84" fmla="*/ 2259282 w 8882887"/>
              <a:gd name="connsiteY84" fmla="*/ 1112489 h 1682495"/>
              <a:gd name="connsiteX85" fmla="*/ 2260422 w 8882887"/>
              <a:gd name="connsiteY85" fmla="*/ 1111019 h 1682495"/>
              <a:gd name="connsiteX86" fmla="*/ 2260422 w 8882887"/>
              <a:gd name="connsiteY86" fmla="*/ 1102508 h 1682495"/>
              <a:gd name="connsiteX87" fmla="*/ 2318183 w 8882887"/>
              <a:gd name="connsiteY87" fmla="*/ 1102508 h 1682495"/>
              <a:gd name="connsiteX88" fmla="*/ 2318183 w 8882887"/>
              <a:gd name="connsiteY88" fmla="*/ 1138176 h 1682495"/>
              <a:gd name="connsiteX89" fmla="*/ 2321222 w 8882887"/>
              <a:gd name="connsiteY89" fmla="*/ 1138176 h 1682495"/>
              <a:gd name="connsiteX90" fmla="*/ 2342502 w 8882887"/>
              <a:gd name="connsiteY90" fmla="*/ 1138176 h 1682495"/>
              <a:gd name="connsiteX91" fmla="*/ 2342502 w 8882887"/>
              <a:gd name="connsiteY91" fmla="*/ 1139798 h 1682495"/>
              <a:gd name="connsiteX92" fmla="*/ 2342502 w 8882887"/>
              <a:gd name="connsiteY92" fmla="*/ 1151147 h 1682495"/>
              <a:gd name="connsiteX93" fmla="*/ 2345163 w 8882887"/>
              <a:gd name="connsiteY93" fmla="*/ 1151147 h 1682495"/>
              <a:gd name="connsiteX94" fmla="*/ 2363783 w 8882887"/>
              <a:gd name="connsiteY94" fmla="*/ 1151147 h 1682495"/>
              <a:gd name="connsiteX95" fmla="*/ 2363783 w 8882887"/>
              <a:gd name="connsiteY95" fmla="*/ 1115478 h 1682495"/>
              <a:gd name="connsiteX96" fmla="*/ 2365302 w 8882887"/>
              <a:gd name="connsiteY96" fmla="*/ 1115478 h 1682495"/>
              <a:gd name="connsiteX97" fmla="*/ 2375943 w 8882887"/>
              <a:gd name="connsiteY97" fmla="*/ 1115478 h 1682495"/>
              <a:gd name="connsiteX98" fmla="*/ 2375943 w 8882887"/>
              <a:gd name="connsiteY98" fmla="*/ 1066838 h 1682495"/>
              <a:gd name="connsiteX99" fmla="*/ 2377463 w 8882887"/>
              <a:gd name="connsiteY99" fmla="*/ 1066838 h 1682495"/>
              <a:gd name="connsiteX100" fmla="*/ 2388104 w 8882887"/>
              <a:gd name="connsiteY100" fmla="*/ 1066838 h 1682495"/>
              <a:gd name="connsiteX101" fmla="*/ 2388104 w 8882887"/>
              <a:gd name="connsiteY101" fmla="*/ 1064001 h 1682495"/>
              <a:gd name="connsiteX102" fmla="*/ 2388104 w 8882887"/>
              <a:gd name="connsiteY102" fmla="*/ 1044140 h 1682495"/>
              <a:gd name="connsiteX103" fmla="*/ 2386203 w 8882887"/>
              <a:gd name="connsiteY103" fmla="*/ 1041707 h 1682495"/>
              <a:gd name="connsiteX104" fmla="*/ 2394183 w 8882887"/>
              <a:gd name="connsiteY104" fmla="*/ 1024683 h 1682495"/>
              <a:gd name="connsiteX105" fmla="*/ 2406344 w 8882887"/>
              <a:gd name="connsiteY105" fmla="*/ 1066838 h 1682495"/>
              <a:gd name="connsiteX106" fmla="*/ 2407484 w 8882887"/>
              <a:gd name="connsiteY106" fmla="*/ 1066838 h 1682495"/>
              <a:gd name="connsiteX107" fmla="*/ 2415464 w 8882887"/>
              <a:gd name="connsiteY107" fmla="*/ 1066838 h 1682495"/>
              <a:gd name="connsiteX108" fmla="*/ 2415464 w 8882887"/>
              <a:gd name="connsiteY108" fmla="*/ 907947 h 1682495"/>
              <a:gd name="connsiteX109" fmla="*/ 2417744 w 8882887"/>
              <a:gd name="connsiteY109" fmla="*/ 907947 h 1682495"/>
              <a:gd name="connsiteX110" fmla="*/ 2433704 w 8882887"/>
              <a:gd name="connsiteY110" fmla="*/ 907947 h 1682495"/>
              <a:gd name="connsiteX111" fmla="*/ 2433704 w 8882887"/>
              <a:gd name="connsiteY111" fmla="*/ 836609 h 1682495"/>
              <a:gd name="connsiteX112" fmla="*/ 2473224 w 8882887"/>
              <a:gd name="connsiteY112" fmla="*/ 836609 h 1682495"/>
              <a:gd name="connsiteX113" fmla="*/ 2473224 w 8882887"/>
              <a:gd name="connsiteY113" fmla="*/ 804182 h 1682495"/>
              <a:gd name="connsiteX114" fmla="*/ 2524905 w 8882887"/>
              <a:gd name="connsiteY114" fmla="*/ 804182 h 1682495"/>
              <a:gd name="connsiteX115" fmla="*/ 2524905 w 8882887"/>
              <a:gd name="connsiteY115" fmla="*/ 807830 h 1682495"/>
              <a:gd name="connsiteX116" fmla="*/ 2524905 w 8882887"/>
              <a:gd name="connsiteY116" fmla="*/ 833366 h 1682495"/>
              <a:gd name="connsiteX117" fmla="*/ 2528325 w 8882887"/>
              <a:gd name="connsiteY117" fmla="*/ 833366 h 1682495"/>
              <a:gd name="connsiteX118" fmla="*/ 2552265 w 8882887"/>
              <a:gd name="connsiteY118" fmla="*/ 833366 h 1682495"/>
              <a:gd name="connsiteX119" fmla="*/ 2552265 w 8882887"/>
              <a:gd name="connsiteY119" fmla="*/ 904704 h 1682495"/>
              <a:gd name="connsiteX120" fmla="*/ 2553785 w 8882887"/>
              <a:gd name="connsiteY120" fmla="*/ 904704 h 1682495"/>
              <a:gd name="connsiteX121" fmla="*/ 2564426 w 8882887"/>
              <a:gd name="connsiteY121" fmla="*/ 904704 h 1682495"/>
              <a:gd name="connsiteX122" fmla="*/ 2585706 w 8882887"/>
              <a:gd name="connsiteY122" fmla="*/ 911190 h 1682495"/>
              <a:gd name="connsiteX123" fmla="*/ 2585706 w 8882887"/>
              <a:gd name="connsiteY123" fmla="*/ 969558 h 1682495"/>
              <a:gd name="connsiteX124" fmla="*/ 2587226 w 8882887"/>
              <a:gd name="connsiteY124" fmla="*/ 969558 h 1682495"/>
              <a:gd name="connsiteX125" fmla="*/ 2597865 w 8882887"/>
              <a:gd name="connsiteY125" fmla="*/ 969558 h 1682495"/>
              <a:gd name="connsiteX126" fmla="*/ 2597865 w 8882887"/>
              <a:gd name="connsiteY126" fmla="*/ 971990 h 1682495"/>
              <a:gd name="connsiteX127" fmla="*/ 2597865 w 8882887"/>
              <a:gd name="connsiteY127" fmla="*/ 989013 h 1682495"/>
              <a:gd name="connsiteX128" fmla="*/ 2600906 w 8882887"/>
              <a:gd name="connsiteY128" fmla="*/ 989013 h 1682495"/>
              <a:gd name="connsiteX129" fmla="*/ 2622186 w 8882887"/>
              <a:gd name="connsiteY129" fmla="*/ 989013 h 1682495"/>
              <a:gd name="connsiteX130" fmla="*/ 2631306 w 8882887"/>
              <a:gd name="connsiteY130" fmla="*/ 998742 h 1682495"/>
              <a:gd name="connsiteX131" fmla="*/ 2631306 w 8882887"/>
              <a:gd name="connsiteY131" fmla="*/ 1031169 h 1682495"/>
              <a:gd name="connsiteX132" fmla="*/ 2634726 w 8882887"/>
              <a:gd name="connsiteY132" fmla="*/ 1031169 h 1682495"/>
              <a:gd name="connsiteX133" fmla="*/ 2658666 w 8882887"/>
              <a:gd name="connsiteY133" fmla="*/ 1031169 h 1682495"/>
              <a:gd name="connsiteX134" fmla="*/ 2658666 w 8882887"/>
              <a:gd name="connsiteY134" fmla="*/ 1032789 h 1682495"/>
              <a:gd name="connsiteX135" fmla="*/ 2658666 w 8882887"/>
              <a:gd name="connsiteY135" fmla="*/ 1044140 h 1682495"/>
              <a:gd name="connsiteX136" fmla="*/ 2660567 w 8882887"/>
              <a:gd name="connsiteY136" fmla="*/ 1044140 h 1682495"/>
              <a:gd name="connsiteX137" fmla="*/ 2673867 w 8882887"/>
              <a:gd name="connsiteY137" fmla="*/ 1044140 h 1682495"/>
              <a:gd name="connsiteX138" fmla="*/ 2673867 w 8882887"/>
              <a:gd name="connsiteY138" fmla="*/ 1047381 h 1682495"/>
              <a:gd name="connsiteX139" fmla="*/ 2673867 w 8882887"/>
              <a:gd name="connsiteY139" fmla="*/ 1070081 h 1682495"/>
              <a:gd name="connsiteX140" fmla="*/ 2679947 w 8882887"/>
              <a:gd name="connsiteY140" fmla="*/ 1067243 h 1682495"/>
              <a:gd name="connsiteX141" fmla="*/ 2679947 w 8882887"/>
              <a:gd name="connsiteY141" fmla="*/ 1047381 h 1682495"/>
              <a:gd name="connsiteX142" fmla="*/ 2681466 w 8882887"/>
              <a:gd name="connsiteY142" fmla="*/ 1047381 h 1682495"/>
              <a:gd name="connsiteX143" fmla="*/ 2692107 w 8882887"/>
              <a:gd name="connsiteY143" fmla="*/ 1047381 h 1682495"/>
              <a:gd name="connsiteX144" fmla="*/ 2692107 w 8882887"/>
              <a:gd name="connsiteY144" fmla="*/ 1049814 h 1682495"/>
              <a:gd name="connsiteX145" fmla="*/ 2692107 w 8882887"/>
              <a:gd name="connsiteY145" fmla="*/ 1066838 h 1682495"/>
              <a:gd name="connsiteX146" fmla="*/ 2693247 w 8882887"/>
              <a:gd name="connsiteY146" fmla="*/ 1066838 h 1682495"/>
              <a:gd name="connsiteX147" fmla="*/ 2701227 w 8882887"/>
              <a:gd name="connsiteY147" fmla="*/ 1066838 h 1682495"/>
              <a:gd name="connsiteX148" fmla="*/ 2774187 w 8882887"/>
              <a:gd name="connsiteY148" fmla="*/ 1060353 h 1682495"/>
              <a:gd name="connsiteX149" fmla="*/ 2774187 w 8882887"/>
              <a:gd name="connsiteY149" fmla="*/ 1062380 h 1682495"/>
              <a:gd name="connsiteX150" fmla="*/ 2774187 w 8882887"/>
              <a:gd name="connsiteY150" fmla="*/ 1076565 h 1682495"/>
              <a:gd name="connsiteX151" fmla="*/ 2775327 w 8882887"/>
              <a:gd name="connsiteY151" fmla="*/ 1076565 h 1682495"/>
              <a:gd name="connsiteX152" fmla="*/ 2783309 w 8882887"/>
              <a:gd name="connsiteY152" fmla="*/ 1076565 h 1682495"/>
              <a:gd name="connsiteX153" fmla="*/ 2783309 w 8882887"/>
              <a:gd name="connsiteY153" fmla="*/ 1079808 h 1682495"/>
              <a:gd name="connsiteX154" fmla="*/ 2783309 w 8882887"/>
              <a:gd name="connsiteY154" fmla="*/ 1102508 h 1682495"/>
              <a:gd name="connsiteX155" fmla="*/ 2786348 w 8882887"/>
              <a:gd name="connsiteY155" fmla="*/ 1100481 h 1682495"/>
              <a:gd name="connsiteX156" fmla="*/ 2807628 w 8882887"/>
              <a:gd name="connsiteY156" fmla="*/ 1086294 h 1682495"/>
              <a:gd name="connsiteX157" fmla="*/ 2816748 w 8882887"/>
              <a:gd name="connsiteY157" fmla="*/ 1024683 h 1682495"/>
              <a:gd name="connsiteX158" fmla="*/ 2817888 w 8882887"/>
              <a:gd name="connsiteY158" fmla="*/ 1024278 h 1682495"/>
              <a:gd name="connsiteX159" fmla="*/ 2825868 w 8882887"/>
              <a:gd name="connsiteY159" fmla="*/ 1021440 h 1682495"/>
              <a:gd name="connsiteX160" fmla="*/ 2828909 w 8882887"/>
              <a:gd name="connsiteY160" fmla="*/ 917675 h 1682495"/>
              <a:gd name="connsiteX161" fmla="*/ 2831949 w 8882887"/>
              <a:gd name="connsiteY161" fmla="*/ 1021440 h 1682495"/>
              <a:gd name="connsiteX162" fmla="*/ 2833089 w 8882887"/>
              <a:gd name="connsiteY162" fmla="*/ 1021845 h 1682495"/>
              <a:gd name="connsiteX163" fmla="*/ 2841069 w 8882887"/>
              <a:gd name="connsiteY163" fmla="*/ 1024683 h 1682495"/>
              <a:gd name="connsiteX164" fmla="*/ 2841069 w 8882887"/>
              <a:gd name="connsiteY164" fmla="*/ 894977 h 1682495"/>
              <a:gd name="connsiteX165" fmla="*/ 2847149 w 8882887"/>
              <a:gd name="connsiteY165" fmla="*/ 846336 h 1682495"/>
              <a:gd name="connsiteX166" fmla="*/ 2904909 w 8882887"/>
              <a:gd name="connsiteY166" fmla="*/ 846336 h 1682495"/>
              <a:gd name="connsiteX167" fmla="*/ 2904909 w 8882887"/>
              <a:gd name="connsiteY167" fmla="*/ 894977 h 1682495"/>
              <a:gd name="connsiteX168" fmla="*/ 2906049 w 8882887"/>
              <a:gd name="connsiteY168" fmla="*/ 894977 h 1682495"/>
              <a:gd name="connsiteX169" fmla="*/ 2914029 w 8882887"/>
              <a:gd name="connsiteY169" fmla="*/ 894977 h 1682495"/>
              <a:gd name="connsiteX170" fmla="*/ 2914029 w 8882887"/>
              <a:gd name="connsiteY170" fmla="*/ 771755 h 1682495"/>
              <a:gd name="connsiteX171" fmla="*/ 2916690 w 8882887"/>
              <a:gd name="connsiteY171" fmla="*/ 771755 h 1682495"/>
              <a:gd name="connsiteX172" fmla="*/ 2935310 w 8882887"/>
              <a:gd name="connsiteY172" fmla="*/ 771755 h 1682495"/>
              <a:gd name="connsiteX173" fmla="*/ 2935310 w 8882887"/>
              <a:gd name="connsiteY173" fmla="*/ 768918 h 1682495"/>
              <a:gd name="connsiteX174" fmla="*/ 2935310 w 8882887"/>
              <a:gd name="connsiteY174" fmla="*/ 749057 h 1682495"/>
              <a:gd name="connsiteX175" fmla="*/ 2968751 w 8882887"/>
              <a:gd name="connsiteY175" fmla="*/ 749057 h 1682495"/>
              <a:gd name="connsiteX176" fmla="*/ 2968751 w 8882887"/>
              <a:gd name="connsiteY176" fmla="*/ 747435 h 1682495"/>
              <a:gd name="connsiteX177" fmla="*/ 2968751 w 8882887"/>
              <a:gd name="connsiteY177" fmla="*/ 736086 h 1682495"/>
              <a:gd name="connsiteX178" fmla="*/ 2971410 w 8882887"/>
              <a:gd name="connsiteY178" fmla="*/ 736086 h 1682495"/>
              <a:gd name="connsiteX179" fmla="*/ 2990031 w 8882887"/>
              <a:gd name="connsiteY179" fmla="*/ 736086 h 1682495"/>
              <a:gd name="connsiteX180" fmla="*/ 2990031 w 8882887"/>
              <a:gd name="connsiteY180" fmla="*/ 737708 h 1682495"/>
              <a:gd name="connsiteX181" fmla="*/ 2990031 w 8882887"/>
              <a:gd name="connsiteY181" fmla="*/ 749057 h 1682495"/>
              <a:gd name="connsiteX182" fmla="*/ 2991171 w 8882887"/>
              <a:gd name="connsiteY182" fmla="*/ 749057 h 1682495"/>
              <a:gd name="connsiteX183" fmla="*/ 2999151 w 8882887"/>
              <a:gd name="connsiteY183" fmla="*/ 749057 h 1682495"/>
              <a:gd name="connsiteX184" fmla="*/ 3014351 w 8882887"/>
              <a:gd name="connsiteY184" fmla="*/ 742571 h 1682495"/>
              <a:gd name="connsiteX185" fmla="*/ 3020430 w 8882887"/>
              <a:gd name="connsiteY185" fmla="*/ 747435 h 1682495"/>
              <a:gd name="connsiteX186" fmla="*/ 3020430 w 8882887"/>
              <a:gd name="connsiteY186" fmla="*/ 736086 h 1682495"/>
              <a:gd name="connsiteX187" fmla="*/ 3023850 w 8882887"/>
              <a:gd name="connsiteY187" fmla="*/ 736086 h 1682495"/>
              <a:gd name="connsiteX188" fmla="*/ 3047792 w 8882887"/>
              <a:gd name="connsiteY188" fmla="*/ 736086 h 1682495"/>
              <a:gd name="connsiteX189" fmla="*/ 3047792 w 8882887"/>
              <a:gd name="connsiteY189" fmla="*/ 737708 h 1682495"/>
              <a:gd name="connsiteX190" fmla="*/ 3047792 w 8882887"/>
              <a:gd name="connsiteY190" fmla="*/ 749057 h 1682495"/>
              <a:gd name="connsiteX191" fmla="*/ 3093392 w 8882887"/>
              <a:gd name="connsiteY191" fmla="*/ 749057 h 1682495"/>
              <a:gd name="connsiteX192" fmla="*/ 3093392 w 8882887"/>
              <a:gd name="connsiteY192" fmla="*/ 751488 h 1682495"/>
              <a:gd name="connsiteX193" fmla="*/ 3093392 w 8882887"/>
              <a:gd name="connsiteY193" fmla="*/ 768513 h 1682495"/>
              <a:gd name="connsiteX194" fmla="*/ 3132912 w 8882887"/>
              <a:gd name="connsiteY194" fmla="*/ 768513 h 1682495"/>
              <a:gd name="connsiteX195" fmla="*/ 3132912 w 8882887"/>
              <a:gd name="connsiteY195" fmla="*/ 813909 h 1682495"/>
              <a:gd name="connsiteX196" fmla="*/ 3134052 w 8882887"/>
              <a:gd name="connsiteY196" fmla="*/ 813909 h 1682495"/>
              <a:gd name="connsiteX197" fmla="*/ 3142032 w 8882887"/>
              <a:gd name="connsiteY197" fmla="*/ 813909 h 1682495"/>
              <a:gd name="connsiteX198" fmla="*/ 3142032 w 8882887"/>
              <a:gd name="connsiteY198" fmla="*/ 815531 h 1682495"/>
              <a:gd name="connsiteX199" fmla="*/ 3142032 w 8882887"/>
              <a:gd name="connsiteY199" fmla="*/ 826881 h 1682495"/>
              <a:gd name="connsiteX200" fmla="*/ 3148113 w 8882887"/>
              <a:gd name="connsiteY200" fmla="*/ 872277 h 1682495"/>
              <a:gd name="connsiteX201" fmla="*/ 3149253 w 8882887"/>
              <a:gd name="connsiteY201" fmla="*/ 872277 h 1682495"/>
              <a:gd name="connsiteX202" fmla="*/ 3157233 w 8882887"/>
              <a:gd name="connsiteY202" fmla="*/ 872277 h 1682495"/>
              <a:gd name="connsiteX203" fmla="*/ 3157233 w 8882887"/>
              <a:gd name="connsiteY203" fmla="*/ 873494 h 1682495"/>
              <a:gd name="connsiteX204" fmla="*/ 3157233 w 8882887"/>
              <a:gd name="connsiteY204" fmla="*/ 882006 h 1682495"/>
              <a:gd name="connsiteX205" fmla="*/ 3158753 w 8882887"/>
              <a:gd name="connsiteY205" fmla="*/ 882006 h 1682495"/>
              <a:gd name="connsiteX206" fmla="*/ 3169392 w 8882887"/>
              <a:gd name="connsiteY206" fmla="*/ 882006 h 1682495"/>
              <a:gd name="connsiteX207" fmla="*/ 3169392 w 8882887"/>
              <a:gd name="connsiteY207" fmla="*/ 927404 h 1682495"/>
              <a:gd name="connsiteX208" fmla="*/ 3172433 w 8882887"/>
              <a:gd name="connsiteY208" fmla="*/ 927404 h 1682495"/>
              <a:gd name="connsiteX209" fmla="*/ 3193713 w 8882887"/>
              <a:gd name="connsiteY209" fmla="*/ 927404 h 1682495"/>
              <a:gd name="connsiteX210" fmla="*/ 3193713 w 8882887"/>
              <a:gd name="connsiteY210" fmla="*/ 963072 h 1682495"/>
              <a:gd name="connsiteX211" fmla="*/ 3196754 w 8882887"/>
              <a:gd name="connsiteY211" fmla="*/ 965504 h 1682495"/>
              <a:gd name="connsiteX212" fmla="*/ 3196754 w 8882887"/>
              <a:gd name="connsiteY212" fmla="*/ 982529 h 1682495"/>
              <a:gd name="connsiteX213" fmla="*/ 3197894 w 8882887"/>
              <a:gd name="connsiteY213" fmla="*/ 982529 h 1682495"/>
              <a:gd name="connsiteX214" fmla="*/ 3205874 w 8882887"/>
              <a:gd name="connsiteY214" fmla="*/ 982529 h 1682495"/>
              <a:gd name="connsiteX215" fmla="*/ 3205874 w 8882887"/>
              <a:gd name="connsiteY215" fmla="*/ 1018197 h 1682495"/>
              <a:gd name="connsiteX216" fmla="*/ 3207773 w 8882887"/>
              <a:gd name="connsiteY216" fmla="*/ 1018197 h 1682495"/>
              <a:gd name="connsiteX217" fmla="*/ 3221073 w 8882887"/>
              <a:gd name="connsiteY217" fmla="*/ 1018197 h 1682495"/>
              <a:gd name="connsiteX218" fmla="*/ 3224114 w 8882887"/>
              <a:gd name="connsiteY218" fmla="*/ 1024278 h 1682495"/>
              <a:gd name="connsiteX219" fmla="*/ 3224114 w 8882887"/>
              <a:gd name="connsiteY219" fmla="*/ 1044140 h 1682495"/>
              <a:gd name="connsiteX220" fmla="*/ 3226394 w 8882887"/>
              <a:gd name="connsiteY220" fmla="*/ 1041302 h 1682495"/>
              <a:gd name="connsiteX221" fmla="*/ 3242354 w 8882887"/>
              <a:gd name="connsiteY221" fmla="*/ 1021440 h 1682495"/>
              <a:gd name="connsiteX222" fmla="*/ 3284915 w 8882887"/>
              <a:gd name="connsiteY222" fmla="*/ 1021440 h 1682495"/>
              <a:gd name="connsiteX223" fmla="*/ 3284915 w 8882887"/>
              <a:gd name="connsiteY223" fmla="*/ 1151147 h 1682495"/>
              <a:gd name="connsiteX224" fmla="*/ 3286055 w 8882887"/>
              <a:gd name="connsiteY224" fmla="*/ 1151147 h 1682495"/>
              <a:gd name="connsiteX225" fmla="*/ 3294035 w 8882887"/>
              <a:gd name="connsiteY225" fmla="*/ 1151147 h 1682495"/>
              <a:gd name="connsiteX226" fmla="*/ 3295175 w 8882887"/>
              <a:gd name="connsiteY226" fmla="*/ 1149120 h 1682495"/>
              <a:gd name="connsiteX227" fmla="*/ 3303155 w 8882887"/>
              <a:gd name="connsiteY227" fmla="*/ 1134933 h 1682495"/>
              <a:gd name="connsiteX228" fmla="*/ 3303155 w 8882887"/>
              <a:gd name="connsiteY228" fmla="*/ 1137771 h 1682495"/>
              <a:gd name="connsiteX229" fmla="*/ 3303155 w 8882887"/>
              <a:gd name="connsiteY229" fmla="*/ 1157633 h 1682495"/>
              <a:gd name="connsiteX230" fmla="*/ 3309234 w 8882887"/>
              <a:gd name="connsiteY230" fmla="*/ 1089537 h 1682495"/>
              <a:gd name="connsiteX231" fmla="*/ 3310374 w 8882887"/>
              <a:gd name="connsiteY231" fmla="*/ 1089537 h 1682495"/>
              <a:gd name="connsiteX232" fmla="*/ 3318354 w 8882887"/>
              <a:gd name="connsiteY232" fmla="*/ 1089537 h 1682495"/>
              <a:gd name="connsiteX233" fmla="*/ 3318354 w 8882887"/>
              <a:gd name="connsiteY233" fmla="*/ 992256 h 1682495"/>
              <a:gd name="connsiteX234" fmla="*/ 3319875 w 8882887"/>
              <a:gd name="connsiteY234" fmla="*/ 992256 h 1682495"/>
              <a:gd name="connsiteX235" fmla="*/ 3330515 w 8882887"/>
              <a:gd name="connsiteY235" fmla="*/ 992256 h 1682495"/>
              <a:gd name="connsiteX236" fmla="*/ 3348755 w 8882887"/>
              <a:gd name="connsiteY236" fmla="*/ 927404 h 1682495"/>
              <a:gd name="connsiteX237" fmla="*/ 3350655 w 8882887"/>
              <a:gd name="connsiteY237" fmla="*/ 927404 h 1682495"/>
              <a:gd name="connsiteX238" fmla="*/ 3363956 w 8882887"/>
              <a:gd name="connsiteY238" fmla="*/ 927404 h 1682495"/>
              <a:gd name="connsiteX239" fmla="*/ 3379155 w 8882887"/>
              <a:gd name="connsiteY239" fmla="*/ 992256 h 1682495"/>
              <a:gd name="connsiteX240" fmla="*/ 3380675 w 8882887"/>
              <a:gd name="connsiteY240" fmla="*/ 992256 h 1682495"/>
              <a:gd name="connsiteX241" fmla="*/ 3391316 w 8882887"/>
              <a:gd name="connsiteY241" fmla="*/ 992256 h 1682495"/>
              <a:gd name="connsiteX242" fmla="*/ 3391316 w 8882887"/>
              <a:gd name="connsiteY242" fmla="*/ 1050624 h 1682495"/>
              <a:gd name="connsiteX243" fmla="*/ 3393975 w 8882887"/>
              <a:gd name="connsiteY243" fmla="*/ 1050624 h 1682495"/>
              <a:gd name="connsiteX244" fmla="*/ 3412596 w 8882887"/>
              <a:gd name="connsiteY244" fmla="*/ 1050624 h 1682495"/>
              <a:gd name="connsiteX245" fmla="*/ 3412596 w 8882887"/>
              <a:gd name="connsiteY245" fmla="*/ 1053867 h 1682495"/>
              <a:gd name="connsiteX246" fmla="*/ 3412596 w 8882887"/>
              <a:gd name="connsiteY246" fmla="*/ 1076565 h 1682495"/>
              <a:gd name="connsiteX247" fmla="*/ 3418676 w 8882887"/>
              <a:gd name="connsiteY247" fmla="*/ 1073324 h 1682495"/>
              <a:gd name="connsiteX248" fmla="*/ 3418676 w 8882887"/>
              <a:gd name="connsiteY248" fmla="*/ 1050624 h 1682495"/>
              <a:gd name="connsiteX249" fmla="*/ 3420956 w 8882887"/>
              <a:gd name="connsiteY249" fmla="*/ 1050624 h 1682495"/>
              <a:gd name="connsiteX250" fmla="*/ 3436916 w 8882887"/>
              <a:gd name="connsiteY250" fmla="*/ 1050624 h 1682495"/>
              <a:gd name="connsiteX251" fmla="*/ 3436916 w 8882887"/>
              <a:gd name="connsiteY251" fmla="*/ 1053056 h 1682495"/>
              <a:gd name="connsiteX252" fmla="*/ 3436916 w 8882887"/>
              <a:gd name="connsiteY252" fmla="*/ 1070081 h 1682495"/>
              <a:gd name="connsiteX253" fmla="*/ 3482517 w 8882887"/>
              <a:gd name="connsiteY253" fmla="*/ 1070081 h 1682495"/>
              <a:gd name="connsiteX254" fmla="*/ 3482517 w 8882887"/>
              <a:gd name="connsiteY254" fmla="*/ 1014956 h 1682495"/>
              <a:gd name="connsiteX255" fmla="*/ 3484416 w 8882887"/>
              <a:gd name="connsiteY255" fmla="*/ 1014956 h 1682495"/>
              <a:gd name="connsiteX256" fmla="*/ 3497717 w 8882887"/>
              <a:gd name="connsiteY256" fmla="*/ 1014956 h 1682495"/>
              <a:gd name="connsiteX257" fmla="*/ 3497717 w 8882887"/>
              <a:gd name="connsiteY257" fmla="*/ 1047381 h 1682495"/>
              <a:gd name="connsiteX258" fmla="*/ 3500757 w 8882887"/>
              <a:gd name="connsiteY258" fmla="*/ 998742 h 1682495"/>
              <a:gd name="connsiteX259" fmla="*/ 3534197 w 8882887"/>
              <a:gd name="connsiteY259" fmla="*/ 998742 h 1682495"/>
              <a:gd name="connsiteX260" fmla="*/ 3534197 w 8882887"/>
              <a:gd name="connsiteY260" fmla="*/ 996309 h 1682495"/>
              <a:gd name="connsiteX261" fmla="*/ 3534197 w 8882887"/>
              <a:gd name="connsiteY261" fmla="*/ 979286 h 1682495"/>
              <a:gd name="connsiteX262" fmla="*/ 3535337 w 8882887"/>
              <a:gd name="connsiteY262" fmla="*/ 979286 h 1682495"/>
              <a:gd name="connsiteX263" fmla="*/ 3543317 w 8882887"/>
              <a:gd name="connsiteY263" fmla="*/ 979286 h 1682495"/>
              <a:gd name="connsiteX264" fmla="*/ 3543317 w 8882887"/>
              <a:gd name="connsiteY264" fmla="*/ 976449 h 1682495"/>
              <a:gd name="connsiteX265" fmla="*/ 3543317 w 8882887"/>
              <a:gd name="connsiteY265" fmla="*/ 956588 h 1682495"/>
              <a:gd name="connsiteX266" fmla="*/ 3549398 w 8882887"/>
              <a:gd name="connsiteY266" fmla="*/ 966315 h 1682495"/>
              <a:gd name="connsiteX267" fmla="*/ 3552818 w 8882887"/>
              <a:gd name="connsiteY267" fmla="*/ 966315 h 1682495"/>
              <a:gd name="connsiteX268" fmla="*/ 3576758 w 8882887"/>
              <a:gd name="connsiteY268" fmla="*/ 966315 h 1682495"/>
              <a:gd name="connsiteX269" fmla="*/ 3576758 w 8882887"/>
              <a:gd name="connsiteY269" fmla="*/ 965099 h 1682495"/>
              <a:gd name="connsiteX270" fmla="*/ 3576758 w 8882887"/>
              <a:gd name="connsiteY270" fmla="*/ 956588 h 1682495"/>
              <a:gd name="connsiteX271" fmla="*/ 3577898 w 8882887"/>
              <a:gd name="connsiteY271" fmla="*/ 956588 h 1682495"/>
              <a:gd name="connsiteX272" fmla="*/ 3585878 w 8882887"/>
              <a:gd name="connsiteY272" fmla="*/ 956588 h 1682495"/>
              <a:gd name="connsiteX273" fmla="*/ 3585878 w 8882887"/>
              <a:gd name="connsiteY273" fmla="*/ 958614 h 1682495"/>
              <a:gd name="connsiteX274" fmla="*/ 3585878 w 8882887"/>
              <a:gd name="connsiteY274" fmla="*/ 972801 h 1682495"/>
              <a:gd name="connsiteX275" fmla="*/ 3643638 w 8882887"/>
              <a:gd name="connsiteY275" fmla="*/ 972801 h 1682495"/>
              <a:gd name="connsiteX276" fmla="*/ 3643638 w 8882887"/>
              <a:gd name="connsiteY276" fmla="*/ 1180331 h 1682495"/>
              <a:gd name="connsiteX277" fmla="*/ 3645918 w 8882887"/>
              <a:gd name="connsiteY277" fmla="*/ 1180331 h 1682495"/>
              <a:gd name="connsiteX278" fmla="*/ 3661878 w 8882887"/>
              <a:gd name="connsiteY278" fmla="*/ 1180331 h 1682495"/>
              <a:gd name="connsiteX279" fmla="*/ 3661878 w 8882887"/>
              <a:gd name="connsiteY279" fmla="*/ 1160876 h 1682495"/>
              <a:gd name="connsiteX280" fmla="*/ 3667959 w 8882887"/>
              <a:gd name="connsiteY280" fmla="*/ 1160876 h 1682495"/>
              <a:gd name="connsiteX281" fmla="*/ 3667959 w 8882887"/>
              <a:gd name="connsiteY281" fmla="*/ 1180331 h 1682495"/>
              <a:gd name="connsiteX282" fmla="*/ 3713559 w 8882887"/>
              <a:gd name="connsiteY282" fmla="*/ 1180331 h 1682495"/>
              <a:gd name="connsiteX283" fmla="*/ 3713559 w 8882887"/>
              <a:gd name="connsiteY283" fmla="*/ 1134933 h 1682495"/>
              <a:gd name="connsiteX284" fmla="*/ 3731799 w 8882887"/>
              <a:gd name="connsiteY284" fmla="*/ 1134933 h 1682495"/>
              <a:gd name="connsiteX285" fmla="*/ 3750039 w 8882887"/>
              <a:gd name="connsiteY285" fmla="*/ 1131692 h 1682495"/>
              <a:gd name="connsiteX286" fmla="*/ 3756120 w 8882887"/>
              <a:gd name="connsiteY286" fmla="*/ 1134933 h 1682495"/>
              <a:gd name="connsiteX287" fmla="*/ 3771320 w 8882887"/>
              <a:gd name="connsiteY287" fmla="*/ 1134933 h 1682495"/>
              <a:gd name="connsiteX288" fmla="*/ 3771320 w 8882887"/>
              <a:gd name="connsiteY288" fmla="*/ 1180331 h 1682495"/>
              <a:gd name="connsiteX289" fmla="*/ 3783480 w 8882887"/>
              <a:gd name="connsiteY289" fmla="*/ 1180331 h 1682495"/>
              <a:gd name="connsiteX290" fmla="*/ 3783480 w 8882887"/>
              <a:gd name="connsiteY290" fmla="*/ 1206273 h 1682495"/>
              <a:gd name="connsiteX291" fmla="*/ 3797484 w 8882887"/>
              <a:gd name="connsiteY291" fmla="*/ 1207631 h 1682495"/>
              <a:gd name="connsiteX292" fmla="*/ 3816921 w 8882887"/>
              <a:gd name="connsiteY292" fmla="*/ 1207631 h 1682495"/>
              <a:gd name="connsiteX293" fmla="*/ 3816921 w 8882887"/>
              <a:gd name="connsiteY293" fmla="*/ 1183574 h 1682495"/>
              <a:gd name="connsiteX294" fmla="*/ 3918855 w 8882887"/>
              <a:gd name="connsiteY294" fmla="*/ 1183574 h 1682495"/>
              <a:gd name="connsiteX295" fmla="*/ 3918855 w 8882887"/>
              <a:gd name="connsiteY295" fmla="*/ 1055694 h 1682495"/>
              <a:gd name="connsiteX296" fmla="*/ 4026867 w 8882887"/>
              <a:gd name="connsiteY296" fmla="*/ 1055694 h 1682495"/>
              <a:gd name="connsiteX297" fmla="*/ 4026867 w 8882887"/>
              <a:gd name="connsiteY297" fmla="*/ 1173846 h 1682495"/>
              <a:gd name="connsiteX298" fmla="*/ 4029723 w 8882887"/>
              <a:gd name="connsiteY298" fmla="*/ 1173846 h 1682495"/>
              <a:gd name="connsiteX299" fmla="*/ 4031586 w 8882887"/>
              <a:gd name="connsiteY299" fmla="*/ 1207631 h 1682495"/>
              <a:gd name="connsiteX300" fmla="*/ 4046100 w 8882887"/>
              <a:gd name="connsiteY300" fmla="*/ 1207631 h 1682495"/>
              <a:gd name="connsiteX301" fmla="*/ 4047963 w 8882887"/>
              <a:gd name="connsiteY301" fmla="*/ 1173846 h 1682495"/>
              <a:gd name="connsiteX302" fmla="*/ 4057083 w 8882887"/>
              <a:gd name="connsiteY302" fmla="*/ 1173846 h 1682495"/>
              <a:gd name="connsiteX303" fmla="*/ 4058946 w 8882887"/>
              <a:gd name="connsiteY303" fmla="*/ 1207631 h 1682495"/>
              <a:gd name="connsiteX304" fmla="*/ 4134879 w 8882887"/>
              <a:gd name="connsiteY304" fmla="*/ 1207631 h 1682495"/>
              <a:gd name="connsiteX305" fmla="*/ 4134879 w 8882887"/>
              <a:gd name="connsiteY305" fmla="*/ 963089 h 1682495"/>
              <a:gd name="connsiteX306" fmla="*/ 4430870 w 8882887"/>
              <a:gd name="connsiteY306" fmla="*/ 963089 h 1682495"/>
              <a:gd name="connsiteX307" fmla="*/ 4430870 w 8882887"/>
              <a:gd name="connsiteY307" fmla="*/ 1207631 h 1682495"/>
              <a:gd name="connsiteX308" fmla="*/ 4458915 w 8882887"/>
              <a:gd name="connsiteY308" fmla="*/ 1207631 h 1682495"/>
              <a:gd name="connsiteX309" fmla="*/ 4458915 w 8882887"/>
              <a:gd name="connsiteY309" fmla="*/ 1083591 h 1682495"/>
              <a:gd name="connsiteX310" fmla="*/ 4601595 w 8882887"/>
              <a:gd name="connsiteY310" fmla="*/ 1083591 h 1682495"/>
              <a:gd name="connsiteX311" fmla="*/ 4619491 w 8882887"/>
              <a:gd name="connsiteY311" fmla="*/ 606380 h 1682495"/>
              <a:gd name="connsiteX312" fmla="*/ 4601251 w 8882887"/>
              <a:gd name="connsiteY312" fmla="*/ 573953 h 1682495"/>
              <a:gd name="connsiteX313" fmla="*/ 4592131 w 8882887"/>
              <a:gd name="connsiteY313" fmla="*/ 567467 h 1682495"/>
              <a:gd name="connsiteX314" fmla="*/ 4604291 w 8882887"/>
              <a:gd name="connsiteY314" fmla="*/ 531798 h 1682495"/>
              <a:gd name="connsiteX315" fmla="*/ 4604291 w 8882887"/>
              <a:gd name="connsiteY315" fmla="*/ 505857 h 1682495"/>
              <a:gd name="connsiteX316" fmla="*/ 4625571 w 8882887"/>
              <a:gd name="connsiteY316" fmla="*/ 505857 h 1682495"/>
              <a:gd name="connsiteX317" fmla="*/ 4625571 w 8882887"/>
              <a:gd name="connsiteY317" fmla="*/ 473430 h 1682495"/>
              <a:gd name="connsiteX318" fmla="*/ 4628611 w 8882887"/>
              <a:gd name="connsiteY318" fmla="*/ 466944 h 1682495"/>
              <a:gd name="connsiteX319" fmla="*/ 4628611 w 8882887"/>
              <a:gd name="connsiteY319" fmla="*/ 350208 h 1682495"/>
              <a:gd name="connsiteX320" fmla="*/ 4625571 w 8882887"/>
              <a:gd name="connsiteY320" fmla="*/ 340481 h 1682495"/>
              <a:gd name="connsiteX321" fmla="*/ 4634691 w 8882887"/>
              <a:gd name="connsiteY321" fmla="*/ 330752 h 1682495"/>
              <a:gd name="connsiteX322" fmla="*/ 4634691 w 8882887"/>
              <a:gd name="connsiteY322" fmla="*/ 243200 h 1682495"/>
              <a:gd name="connsiteX323" fmla="*/ 4637731 w 8882887"/>
              <a:gd name="connsiteY323" fmla="*/ 236715 h 1682495"/>
              <a:gd name="connsiteX324" fmla="*/ 4637731 w 8882887"/>
              <a:gd name="connsiteY324" fmla="*/ 152406 h 1682495"/>
              <a:gd name="connsiteX325" fmla="*/ 4640771 w 8882887"/>
              <a:gd name="connsiteY325" fmla="*/ 123222 h 1682495"/>
              <a:gd name="connsiteX326" fmla="*/ 4646851 w 8882887"/>
              <a:gd name="connsiteY326" fmla="*/ 149163 h 1682495"/>
              <a:gd name="connsiteX327" fmla="*/ 4649891 w 8882887"/>
              <a:gd name="connsiteY327" fmla="*/ 236715 h 1682495"/>
              <a:gd name="connsiteX328" fmla="*/ 4652931 w 8882887"/>
              <a:gd name="connsiteY328" fmla="*/ 330752 h 1682495"/>
              <a:gd name="connsiteX329" fmla="*/ 4662051 w 8882887"/>
              <a:gd name="connsiteY329" fmla="*/ 340481 h 1682495"/>
              <a:gd name="connsiteX330" fmla="*/ 4659011 w 8882887"/>
              <a:gd name="connsiteY330" fmla="*/ 350208 h 1682495"/>
              <a:gd name="connsiteX331" fmla="*/ 4659011 w 8882887"/>
              <a:gd name="connsiteY331" fmla="*/ 466944 h 1682495"/>
              <a:gd name="connsiteX332" fmla="*/ 4662051 w 8882887"/>
              <a:gd name="connsiteY332" fmla="*/ 473430 h 1682495"/>
              <a:gd name="connsiteX333" fmla="*/ 4662051 w 8882887"/>
              <a:gd name="connsiteY333" fmla="*/ 505857 h 1682495"/>
              <a:gd name="connsiteX334" fmla="*/ 4683331 w 8882887"/>
              <a:gd name="connsiteY334" fmla="*/ 505857 h 1682495"/>
              <a:gd name="connsiteX335" fmla="*/ 4683331 w 8882887"/>
              <a:gd name="connsiteY335" fmla="*/ 531798 h 1682495"/>
              <a:gd name="connsiteX336" fmla="*/ 4695493 w 8882887"/>
              <a:gd name="connsiteY336" fmla="*/ 567467 h 1682495"/>
              <a:gd name="connsiteX337" fmla="*/ 4686373 w 8882887"/>
              <a:gd name="connsiteY337" fmla="*/ 573953 h 1682495"/>
              <a:gd name="connsiteX338" fmla="*/ 4668131 w 8882887"/>
              <a:gd name="connsiteY338" fmla="*/ 606380 h 1682495"/>
              <a:gd name="connsiteX339" fmla="*/ 4680291 w 8882887"/>
              <a:gd name="connsiteY339" fmla="*/ 985772 h 1682495"/>
              <a:gd name="connsiteX340" fmla="*/ 4777573 w 8882887"/>
              <a:gd name="connsiteY340" fmla="*/ 985772 h 1682495"/>
              <a:gd name="connsiteX341" fmla="*/ 4777573 w 8882887"/>
              <a:gd name="connsiteY341" fmla="*/ 1099265 h 1682495"/>
              <a:gd name="connsiteX342" fmla="*/ 4789733 w 8882887"/>
              <a:gd name="connsiteY342" fmla="*/ 1099265 h 1682495"/>
              <a:gd name="connsiteX343" fmla="*/ 4792773 w 8882887"/>
              <a:gd name="connsiteY343" fmla="*/ 1089537 h 1682495"/>
              <a:gd name="connsiteX344" fmla="*/ 4801893 w 8882887"/>
              <a:gd name="connsiteY344" fmla="*/ 1089537 h 1682495"/>
              <a:gd name="connsiteX345" fmla="*/ 4804935 w 8882887"/>
              <a:gd name="connsiteY345" fmla="*/ 1102508 h 1682495"/>
              <a:gd name="connsiteX346" fmla="*/ 4823175 w 8882887"/>
              <a:gd name="connsiteY346" fmla="*/ 1102508 h 1682495"/>
              <a:gd name="connsiteX347" fmla="*/ 4823175 w 8882887"/>
              <a:gd name="connsiteY347" fmla="*/ 1092779 h 1682495"/>
              <a:gd name="connsiteX348" fmla="*/ 4856613 w 8882887"/>
              <a:gd name="connsiteY348" fmla="*/ 1092779 h 1682495"/>
              <a:gd name="connsiteX349" fmla="*/ 4856613 w 8882887"/>
              <a:gd name="connsiteY349" fmla="*/ 1102508 h 1682495"/>
              <a:gd name="connsiteX350" fmla="*/ 4887015 w 8882887"/>
              <a:gd name="connsiteY350" fmla="*/ 1102508 h 1682495"/>
              <a:gd name="connsiteX351" fmla="*/ 4887015 w 8882887"/>
              <a:gd name="connsiteY351" fmla="*/ 1170603 h 1682495"/>
              <a:gd name="connsiteX352" fmla="*/ 4908295 w 8882887"/>
              <a:gd name="connsiteY352" fmla="*/ 1170603 h 1682495"/>
              <a:gd name="connsiteX353" fmla="*/ 4908295 w 8882887"/>
              <a:gd name="connsiteY353" fmla="*/ 1151147 h 1682495"/>
              <a:gd name="connsiteX354" fmla="*/ 4932615 w 8882887"/>
              <a:gd name="connsiteY354" fmla="*/ 1151147 h 1682495"/>
              <a:gd name="connsiteX355" fmla="*/ 4932615 w 8882887"/>
              <a:gd name="connsiteY355" fmla="*/ 882006 h 1682495"/>
              <a:gd name="connsiteX356" fmla="*/ 4941735 w 8882887"/>
              <a:gd name="connsiteY356" fmla="*/ 872277 h 1682495"/>
              <a:gd name="connsiteX357" fmla="*/ 5051177 w 8882887"/>
              <a:gd name="connsiteY357" fmla="*/ 872277 h 1682495"/>
              <a:gd name="connsiteX358" fmla="*/ 5051177 w 8882887"/>
              <a:gd name="connsiteY358" fmla="*/ 885249 h 1682495"/>
              <a:gd name="connsiteX359" fmla="*/ 5066377 w 8882887"/>
              <a:gd name="connsiteY359" fmla="*/ 885249 h 1682495"/>
              <a:gd name="connsiteX360" fmla="*/ 5066377 w 8882887"/>
              <a:gd name="connsiteY360" fmla="*/ 1057110 h 1682495"/>
              <a:gd name="connsiteX361" fmla="*/ 5099817 w 8882887"/>
              <a:gd name="connsiteY361" fmla="*/ 1057110 h 1682495"/>
              <a:gd name="connsiteX362" fmla="*/ 5099817 w 8882887"/>
              <a:gd name="connsiteY362" fmla="*/ 956588 h 1682495"/>
              <a:gd name="connsiteX363" fmla="*/ 5139339 w 8882887"/>
              <a:gd name="connsiteY363" fmla="*/ 956588 h 1682495"/>
              <a:gd name="connsiteX364" fmla="*/ 5145417 w 8882887"/>
              <a:gd name="connsiteY364" fmla="*/ 950102 h 1682495"/>
              <a:gd name="connsiteX365" fmla="*/ 5157579 w 8882887"/>
              <a:gd name="connsiteY365" fmla="*/ 950102 h 1682495"/>
              <a:gd name="connsiteX366" fmla="*/ 5163657 w 8882887"/>
              <a:gd name="connsiteY366" fmla="*/ 956588 h 1682495"/>
              <a:gd name="connsiteX367" fmla="*/ 5197099 w 8882887"/>
              <a:gd name="connsiteY367" fmla="*/ 956588 h 1682495"/>
              <a:gd name="connsiteX368" fmla="*/ 5197099 w 8882887"/>
              <a:gd name="connsiteY368" fmla="*/ 781484 h 1682495"/>
              <a:gd name="connsiteX369" fmla="*/ 5282219 w 8882887"/>
              <a:gd name="connsiteY369" fmla="*/ 765270 h 1682495"/>
              <a:gd name="connsiteX370" fmla="*/ 5282219 w 8882887"/>
              <a:gd name="connsiteY370" fmla="*/ 766892 h 1682495"/>
              <a:gd name="connsiteX371" fmla="*/ 5282219 w 8882887"/>
              <a:gd name="connsiteY371" fmla="*/ 778241 h 1682495"/>
              <a:gd name="connsiteX372" fmla="*/ 5321739 w 8882887"/>
              <a:gd name="connsiteY372" fmla="*/ 778241 h 1682495"/>
              <a:gd name="connsiteX373" fmla="*/ 5321739 w 8882887"/>
              <a:gd name="connsiteY373" fmla="*/ 1160876 h 1682495"/>
              <a:gd name="connsiteX374" fmla="*/ 5355181 w 8882887"/>
              <a:gd name="connsiteY374" fmla="*/ 1160876 h 1682495"/>
              <a:gd name="connsiteX375" fmla="*/ 5355181 w 8882887"/>
              <a:gd name="connsiteY375" fmla="*/ 1154390 h 1682495"/>
              <a:gd name="connsiteX376" fmla="*/ 5373421 w 8882887"/>
              <a:gd name="connsiteY376" fmla="*/ 1154390 h 1682495"/>
              <a:gd name="connsiteX377" fmla="*/ 5373421 w 8882887"/>
              <a:gd name="connsiteY377" fmla="*/ 1160876 h 1682495"/>
              <a:gd name="connsiteX378" fmla="*/ 5409901 w 8882887"/>
              <a:gd name="connsiteY378" fmla="*/ 1160876 h 1682495"/>
              <a:gd name="connsiteX379" fmla="*/ 5409901 w 8882887"/>
              <a:gd name="connsiteY379" fmla="*/ 1141419 h 1682495"/>
              <a:gd name="connsiteX380" fmla="*/ 5452461 w 8882887"/>
              <a:gd name="connsiteY380" fmla="*/ 1141419 h 1682495"/>
              <a:gd name="connsiteX381" fmla="*/ 5470701 w 8882887"/>
              <a:gd name="connsiteY381" fmla="*/ 1134933 h 1682495"/>
              <a:gd name="connsiteX382" fmla="*/ 5501103 w 8882887"/>
              <a:gd name="connsiteY382" fmla="*/ 1141419 h 1682495"/>
              <a:gd name="connsiteX383" fmla="*/ 5501103 w 8882887"/>
              <a:gd name="connsiteY383" fmla="*/ 1115478 h 1682495"/>
              <a:gd name="connsiteX384" fmla="*/ 5513263 w 8882887"/>
              <a:gd name="connsiteY384" fmla="*/ 1115478 h 1682495"/>
              <a:gd name="connsiteX385" fmla="*/ 5513263 w 8882887"/>
              <a:gd name="connsiteY385" fmla="*/ 1096022 h 1682495"/>
              <a:gd name="connsiteX386" fmla="*/ 5598383 w 8882887"/>
              <a:gd name="connsiteY386" fmla="*/ 1096022 h 1682495"/>
              <a:gd name="connsiteX387" fmla="*/ 5598383 w 8882887"/>
              <a:gd name="connsiteY387" fmla="*/ 1050624 h 1682495"/>
              <a:gd name="connsiteX388" fmla="*/ 5625743 w 8882887"/>
              <a:gd name="connsiteY388" fmla="*/ 1050624 h 1682495"/>
              <a:gd name="connsiteX389" fmla="*/ 5625743 w 8882887"/>
              <a:gd name="connsiteY389" fmla="*/ 1040897 h 1682495"/>
              <a:gd name="connsiteX390" fmla="*/ 5643983 w 8882887"/>
              <a:gd name="connsiteY390" fmla="*/ 1040897 h 1682495"/>
              <a:gd name="connsiteX391" fmla="*/ 5643983 w 8882887"/>
              <a:gd name="connsiteY391" fmla="*/ 1050624 h 1682495"/>
              <a:gd name="connsiteX392" fmla="*/ 5668303 w 8882887"/>
              <a:gd name="connsiteY392" fmla="*/ 1050624 h 1682495"/>
              <a:gd name="connsiteX393" fmla="*/ 5668303 w 8882887"/>
              <a:gd name="connsiteY393" fmla="*/ 1125206 h 1682495"/>
              <a:gd name="connsiteX394" fmla="*/ 5716945 w 8882887"/>
              <a:gd name="connsiteY394" fmla="*/ 1125206 h 1682495"/>
              <a:gd name="connsiteX395" fmla="*/ 5716945 w 8882887"/>
              <a:gd name="connsiteY395" fmla="*/ 1086294 h 1682495"/>
              <a:gd name="connsiteX396" fmla="*/ 5774705 w 8882887"/>
              <a:gd name="connsiteY396" fmla="*/ 1086294 h 1682495"/>
              <a:gd name="connsiteX397" fmla="*/ 5774705 w 8882887"/>
              <a:gd name="connsiteY397" fmla="*/ 1040897 h 1682495"/>
              <a:gd name="connsiteX398" fmla="*/ 5847667 w 8882887"/>
              <a:gd name="connsiteY398" fmla="*/ 1040897 h 1682495"/>
              <a:gd name="connsiteX399" fmla="*/ 5847667 w 8882887"/>
              <a:gd name="connsiteY399" fmla="*/ 1207631 h 1682495"/>
              <a:gd name="connsiteX400" fmla="*/ 5847667 w 8882887"/>
              <a:gd name="connsiteY400" fmla="*/ 1228299 h 1682495"/>
              <a:gd name="connsiteX401" fmla="*/ 5946479 w 8882887"/>
              <a:gd name="connsiteY401" fmla="*/ 1228299 h 1682495"/>
              <a:gd name="connsiteX402" fmla="*/ 5946479 w 8882887"/>
              <a:gd name="connsiteY402" fmla="*/ 1386957 h 1682495"/>
              <a:gd name="connsiteX403" fmla="*/ 5946479 w 8882887"/>
              <a:gd name="connsiteY403" fmla="*/ 1421828 h 1682495"/>
              <a:gd name="connsiteX404" fmla="*/ 5968919 w 8882887"/>
              <a:gd name="connsiteY404" fmla="*/ 1421828 h 1682495"/>
              <a:gd name="connsiteX405" fmla="*/ 5968919 w 8882887"/>
              <a:gd name="connsiteY405" fmla="*/ 1420085 h 1682495"/>
              <a:gd name="connsiteX406" fmla="*/ 5968919 w 8882887"/>
              <a:gd name="connsiteY406" fmla="*/ 1407881 h 1682495"/>
              <a:gd name="connsiteX407" fmla="*/ 6035789 w 8882887"/>
              <a:gd name="connsiteY407" fmla="*/ 1407881 h 1682495"/>
              <a:gd name="connsiteX408" fmla="*/ 6035789 w 8882887"/>
              <a:gd name="connsiteY408" fmla="*/ 1439262 h 1682495"/>
              <a:gd name="connsiteX409" fmla="*/ 6039131 w 8882887"/>
              <a:gd name="connsiteY409" fmla="*/ 1441007 h 1682495"/>
              <a:gd name="connsiteX410" fmla="*/ 6062537 w 8882887"/>
              <a:gd name="connsiteY410" fmla="*/ 1453211 h 1682495"/>
              <a:gd name="connsiteX411" fmla="*/ 6062537 w 8882887"/>
              <a:gd name="connsiteY411" fmla="*/ 1498541 h 1682495"/>
              <a:gd name="connsiteX412" fmla="*/ 6064627 w 8882887"/>
              <a:gd name="connsiteY412" fmla="*/ 1499414 h 1682495"/>
              <a:gd name="connsiteX413" fmla="*/ 6079255 w 8882887"/>
              <a:gd name="connsiteY413" fmla="*/ 1505516 h 1682495"/>
              <a:gd name="connsiteX414" fmla="*/ 6079255 w 8882887"/>
              <a:gd name="connsiteY414" fmla="*/ 1503773 h 1682495"/>
              <a:gd name="connsiteX415" fmla="*/ 6079255 w 8882887"/>
              <a:gd name="connsiteY415" fmla="*/ 1491567 h 1682495"/>
              <a:gd name="connsiteX416" fmla="*/ 6080927 w 8882887"/>
              <a:gd name="connsiteY416" fmla="*/ 1491567 h 1682495"/>
              <a:gd name="connsiteX417" fmla="*/ 6092629 w 8882887"/>
              <a:gd name="connsiteY417" fmla="*/ 1491567 h 1682495"/>
              <a:gd name="connsiteX418" fmla="*/ 6092629 w 8882887"/>
              <a:gd name="connsiteY418" fmla="*/ 1490259 h 1682495"/>
              <a:gd name="connsiteX419" fmla="*/ 6092629 w 8882887"/>
              <a:gd name="connsiteY419" fmla="*/ 1481106 h 1682495"/>
              <a:gd name="connsiteX420" fmla="*/ 6090957 w 8882887"/>
              <a:gd name="connsiteY420" fmla="*/ 1481106 h 1682495"/>
              <a:gd name="connsiteX421" fmla="*/ 6079255 w 8882887"/>
              <a:gd name="connsiteY421" fmla="*/ 1481106 h 1682495"/>
              <a:gd name="connsiteX422" fmla="*/ 6079255 w 8882887"/>
              <a:gd name="connsiteY422" fmla="*/ 1479363 h 1682495"/>
              <a:gd name="connsiteX423" fmla="*/ 6079255 w 8882887"/>
              <a:gd name="connsiteY423" fmla="*/ 1467159 h 1682495"/>
              <a:gd name="connsiteX424" fmla="*/ 6080927 w 8882887"/>
              <a:gd name="connsiteY424" fmla="*/ 1467159 h 1682495"/>
              <a:gd name="connsiteX425" fmla="*/ 6092629 w 8882887"/>
              <a:gd name="connsiteY425" fmla="*/ 1467159 h 1682495"/>
              <a:gd name="connsiteX426" fmla="*/ 6092629 w 8882887"/>
              <a:gd name="connsiteY426" fmla="*/ 1465415 h 1682495"/>
              <a:gd name="connsiteX427" fmla="*/ 6092629 w 8882887"/>
              <a:gd name="connsiteY427" fmla="*/ 1453211 h 1682495"/>
              <a:gd name="connsiteX428" fmla="*/ 6090957 w 8882887"/>
              <a:gd name="connsiteY428" fmla="*/ 1453211 h 1682495"/>
              <a:gd name="connsiteX429" fmla="*/ 6079255 w 8882887"/>
              <a:gd name="connsiteY429" fmla="*/ 1453211 h 1682495"/>
              <a:gd name="connsiteX430" fmla="*/ 6079255 w 8882887"/>
              <a:gd name="connsiteY430" fmla="*/ 1451468 h 1682495"/>
              <a:gd name="connsiteX431" fmla="*/ 6079255 w 8882887"/>
              <a:gd name="connsiteY431" fmla="*/ 1439262 h 1682495"/>
              <a:gd name="connsiteX432" fmla="*/ 6080927 w 8882887"/>
              <a:gd name="connsiteY432" fmla="*/ 1439262 h 1682495"/>
              <a:gd name="connsiteX433" fmla="*/ 6092629 w 8882887"/>
              <a:gd name="connsiteY433" fmla="*/ 1439262 h 1682495"/>
              <a:gd name="connsiteX434" fmla="*/ 6092629 w 8882887"/>
              <a:gd name="connsiteY434" fmla="*/ 1437956 h 1682495"/>
              <a:gd name="connsiteX435" fmla="*/ 6092629 w 8882887"/>
              <a:gd name="connsiteY435" fmla="*/ 1428803 h 1682495"/>
              <a:gd name="connsiteX436" fmla="*/ 6090957 w 8882887"/>
              <a:gd name="connsiteY436" fmla="*/ 1428803 h 1682495"/>
              <a:gd name="connsiteX437" fmla="*/ 6079255 w 8882887"/>
              <a:gd name="connsiteY437" fmla="*/ 1428803 h 1682495"/>
              <a:gd name="connsiteX438" fmla="*/ 6079255 w 8882887"/>
              <a:gd name="connsiteY438" fmla="*/ 1427058 h 1682495"/>
              <a:gd name="connsiteX439" fmla="*/ 6079255 w 8882887"/>
              <a:gd name="connsiteY439" fmla="*/ 1414854 h 1682495"/>
              <a:gd name="connsiteX440" fmla="*/ 6080927 w 8882887"/>
              <a:gd name="connsiteY440" fmla="*/ 1414854 h 1682495"/>
              <a:gd name="connsiteX441" fmla="*/ 6092629 w 8882887"/>
              <a:gd name="connsiteY441" fmla="*/ 1414854 h 1682495"/>
              <a:gd name="connsiteX442" fmla="*/ 6092629 w 8882887"/>
              <a:gd name="connsiteY442" fmla="*/ 1413111 h 1682495"/>
              <a:gd name="connsiteX443" fmla="*/ 6092629 w 8882887"/>
              <a:gd name="connsiteY443" fmla="*/ 1400906 h 1682495"/>
              <a:gd name="connsiteX444" fmla="*/ 6090957 w 8882887"/>
              <a:gd name="connsiteY444" fmla="*/ 1400906 h 1682495"/>
              <a:gd name="connsiteX445" fmla="*/ 6079255 w 8882887"/>
              <a:gd name="connsiteY445" fmla="*/ 1400906 h 1682495"/>
              <a:gd name="connsiteX446" fmla="*/ 6079255 w 8882887"/>
              <a:gd name="connsiteY446" fmla="*/ 1399599 h 1682495"/>
              <a:gd name="connsiteX447" fmla="*/ 6079255 w 8882887"/>
              <a:gd name="connsiteY447" fmla="*/ 1390445 h 1682495"/>
              <a:gd name="connsiteX448" fmla="*/ 6080927 w 8882887"/>
              <a:gd name="connsiteY448" fmla="*/ 1390445 h 1682495"/>
              <a:gd name="connsiteX449" fmla="*/ 6092629 w 8882887"/>
              <a:gd name="connsiteY449" fmla="*/ 1390445 h 1682495"/>
              <a:gd name="connsiteX450" fmla="*/ 6092629 w 8882887"/>
              <a:gd name="connsiteY450" fmla="*/ 1388702 h 1682495"/>
              <a:gd name="connsiteX451" fmla="*/ 6092629 w 8882887"/>
              <a:gd name="connsiteY451" fmla="*/ 1376498 h 1682495"/>
              <a:gd name="connsiteX452" fmla="*/ 6090957 w 8882887"/>
              <a:gd name="connsiteY452" fmla="*/ 1376498 h 1682495"/>
              <a:gd name="connsiteX453" fmla="*/ 6079255 w 8882887"/>
              <a:gd name="connsiteY453" fmla="*/ 1376498 h 1682495"/>
              <a:gd name="connsiteX454" fmla="*/ 6079255 w 8882887"/>
              <a:gd name="connsiteY454" fmla="*/ 1374755 h 1682495"/>
              <a:gd name="connsiteX455" fmla="*/ 6079255 w 8882887"/>
              <a:gd name="connsiteY455" fmla="*/ 1362549 h 1682495"/>
              <a:gd name="connsiteX456" fmla="*/ 6080927 w 8882887"/>
              <a:gd name="connsiteY456" fmla="*/ 1362549 h 1682495"/>
              <a:gd name="connsiteX457" fmla="*/ 6092629 w 8882887"/>
              <a:gd name="connsiteY457" fmla="*/ 1362549 h 1682495"/>
              <a:gd name="connsiteX458" fmla="*/ 6092629 w 8882887"/>
              <a:gd name="connsiteY458" fmla="*/ 1360806 h 1682495"/>
              <a:gd name="connsiteX459" fmla="*/ 6092629 w 8882887"/>
              <a:gd name="connsiteY459" fmla="*/ 1348602 h 1682495"/>
              <a:gd name="connsiteX460" fmla="*/ 6090957 w 8882887"/>
              <a:gd name="connsiteY460" fmla="*/ 1348602 h 1682495"/>
              <a:gd name="connsiteX461" fmla="*/ 6079255 w 8882887"/>
              <a:gd name="connsiteY461" fmla="*/ 1348602 h 1682495"/>
              <a:gd name="connsiteX462" fmla="*/ 6079255 w 8882887"/>
              <a:gd name="connsiteY462" fmla="*/ 1347294 h 1682495"/>
              <a:gd name="connsiteX463" fmla="*/ 6079255 w 8882887"/>
              <a:gd name="connsiteY463" fmla="*/ 1338141 h 1682495"/>
              <a:gd name="connsiteX464" fmla="*/ 6080927 w 8882887"/>
              <a:gd name="connsiteY464" fmla="*/ 1338141 h 1682495"/>
              <a:gd name="connsiteX465" fmla="*/ 6092629 w 8882887"/>
              <a:gd name="connsiteY465" fmla="*/ 1338141 h 1682495"/>
              <a:gd name="connsiteX466" fmla="*/ 6092629 w 8882887"/>
              <a:gd name="connsiteY466" fmla="*/ 1336397 h 1682495"/>
              <a:gd name="connsiteX467" fmla="*/ 6092629 w 8882887"/>
              <a:gd name="connsiteY467" fmla="*/ 1324193 h 1682495"/>
              <a:gd name="connsiteX468" fmla="*/ 6090957 w 8882887"/>
              <a:gd name="connsiteY468" fmla="*/ 1324193 h 1682495"/>
              <a:gd name="connsiteX469" fmla="*/ 6079255 w 8882887"/>
              <a:gd name="connsiteY469" fmla="*/ 1324193 h 1682495"/>
              <a:gd name="connsiteX470" fmla="*/ 6079255 w 8882887"/>
              <a:gd name="connsiteY470" fmla="*/ 1322450 h 1682495"/>
              <a:gd name="connsiteX471" fmla="*/ 6079255 w 8882887"/>
              <a:gd name="connsiteY471" fmla="*/ 1310244 h 1682495"/>
              <a:gd name="connsiteX472" fmla="*/ 6080927 w 8882887"/>
              <a:gd name="connsiteY472" fmla="*/ 1310244 h 1682495"/>
              <a:gd name="connsiteX473" fmla="*/ 6092629 w 8882887"/>
              <a:gd name="connsiteY473" fmla="*/ 1310244 h 1682495"/>
              <a:gd name="connsiteX474" fmla="*/ 6092629 w 8882887"/>
              <a:gd name="connsiteY474" fmla="*/ 1308938 h 1682495"/>
              <a:gd name="connsiteX475" fmla="*/ 6092629 w 8882887"/>
              <a:gd name="connsiteY475" fmla="*/ 1299785 h 1682495"/>
              <a:gd name="connsiteX476" fmla="*/ 6090957 w 8882887"/>
              <a:gd name="connsiteY476" fmla="*/ 1299785 h 1682495"/>
              <a:gd name="connsiteX477" fmla="*/ 6079255 w 8882887"/>
              <a:gd name="connsiteY477" fmla="*/ 1299785 h 1682495"/>
              <a:gd name="connsiteX478" fmla="*/ 6079255 w 8882887"/>
              <a:gd name="connsiteY478" fmla="*/ 1298040 h 1682495"/>
              <a:gd name="connsiteX479" fmla="*/ 6079255 w 8882887"/>
              <a:gd name="connsiteY479" fmla="*/ 1285836 h 1682495"/>
              <a:gd name="connsiteX480" fmla="*/ 6080927 w 8882887"/>
              <a:gd name="connsiteY480" fmla="*/ 1285836 h 1682495"/>
              <a:gd name="connsiteX481" fmla="*/ 6092629 w 8882887"/>
              <a:gd name="connsiteY481" fmla="*/ 1285836 h 1682495"/>
              <a:gd name="connsiteX482" fmla="*/ 6092629 w 8882887"/>
              <a:gd name="connsiteY482" fmla="*/ 1284093 h 1682495"/>
              <a:gd name="connsiteX483" fmla="*/ 6092629 w 8882887"/>
              <a:gd name="connsiteY483" fmla="*/ 1271888 h 1682495"/>
              <a:gd name="connsiteX484" fmla="*/ 6090957 w 8882887"/>
              <a:gd name="connsiteY484" fmla="*/ 1271888 h 1682495"/>
              <a:gd name="connsiteX485" fmla="*/ 6079255 w 8882887"/>
              <a:gd name="connsiteY485" fmla="*/ 1271888 h 1682495"/>
              <a:gd name="connsiteX486" fmla="*/ 6079255 w 8882887"/>
              <a:gd name="connsiteY486" fmla="*/ 1270145 h 1682495"/>
              <a:gd name="connsiteX487" fmla="*/ 6079255 w 8882887"/>
              <a:gd name="connsiteY487" fmla="*/ 1257941 h 1682495"/>
              <a:gd name="connsiteX488" fmla="*/ 6080927 w 8882887"/>
              <a:gd name="connsiteY488" fmla="*/ 1257941 h 1682495"/>
              <a:gd name="connsiteX489" fmla="*/ 6092629 w 8882887"/>
              <a:gd name="connsiteY489" fmla="*/ 1257941 h 1682495"/>
              <a:gd name="connsiteX490" fmla="*/ 6092629 w 8882887"/>
              <a:gd name="connsiteY490" fmla="*/ 1256633 h 1682495"/>
              <a:gd name="connsiteX491" fmla="*/ 6092629 w 8882887"/>
              <a:gd name="connsiteY491" fmla="*/ 1247480 h 1682495"/>
              <a:gd name="connsiteX492" fmla="*/ 6090957 w 8882887"/>
              <a:gd name="connsiteY492" fmla="*/ 1247480 h 1682495"/>
              <a:gd name="connsiteX493" fmla="*/ 6079255 w 8882887"/>
              <a:gd name="connsiteY493" fmla="*/ 1247480 h 1682495"/>
              <a:gd name="connsiteX494" fmla="*/ 6079255 w 8882887"/>
              <a:gd name="connsiteY494" fmla="*/ 1245737 h 1682495"/>
              <a:gd name="connsiteX495" fmla="*/ 6079255 w 8882887"/>
              <a:gd name="connsiteY495" fmla="*/ 1233531 h 1682495"/>
              <a:gd name="connsiteX496" fmla="*/ 6080927 w 8882887"/>
              <a:gd name="connsiteY496" fmla="*/ 1233531 h 1682495"/>
              <a:gd name="connsiteX497" fmla="*/ 6092629 w 8882887"/>
              <a:gd name="connsiteY497" fmla="*/ 1233531 h 1682495"/>
              <a:gd name="connsiteX498" fmla="*/ 6092629 w 8882887"/>
              <a:gd name="connsiteY498" fmla="*/ 1231788 h 1682495"/>
              <a:gd name="connsiteX499" fmla="*/ 6092629 w 8882887"/>
              <a:gd name="connsiteY499" fmla="*/ 1219584 h 1682495"/>
              <a:gd name="connsiteX500" fmla="*/ 6090957 w 8882887"/>
              <a:gd name="connsiteY500" fmla="*/ 1219584 h 1682495"/>
              <a:gd name="connsiteX501" fmla="*/ 6079255 w 8882887"/>
              <a:gd name="connsiteY501" fmla="*/ 1219584 h 1682495"/>
              <a:gd name="connsiteX502" fmla="*/ 6079255 w 8882887"/>
              <a:gd name="connsiteY502" fmla="*/ 1217840 h 1682495"/>
              <a:gd name="connsiteX503" fmla="*/ 6079255 w 8882887"/>
              <a:gd name="connsiteY503" fmla="*/ 1205636 h 1682495"/>
              <a:gd name="connsiteX504" fmla="*/ 6080927 w 8882887"/>
              <a:gd name="connsiteY504" fmla="*/ 1205636 h 1682495"/>
              <a:gd name="connsiteX505" fmla="*/ 6092629 w 8882887"/>
              <a:gd name="connsiteY505" fmla="*/ 1205636 h 1682495"/>
              <a:gd name="connsiteX506" fmla="*/ 6092629 w 8882887"/>
              <a:gd name="connsiteY506" fmla="*/ 1204328 h 1682495"/>
              <a:gd name="connsiteX507" fmla="*/ 6092629 w 8882887"/>
              <a:gd name="connsiteY507" fmla="*/ 1195175 h 1682495"/>
              <a:gd name="connsiteX508" fmla="*/ 6090957 w 8882887"/>
              <a:gd name="connsiteY508" fmla="*/ 1195175 h 1682495"/>
              <a:gd name="connsiteX509" fmla="*/ 6079255 w 8882887"/>
              <a:gd name="connsiteY509" fmla="*/ 1195175 h 1682495"/>
              <a:gd name="connsiteX510" fmla="*/ 6079255 w 8882887"/>
              <a:gd name="connsiteY510" fmla="*/ 1193432 h 1682495"/>
              <a:gd name="connsiteX511" fmla="*/ 6079255 w 8882887"/>
              <a:gd name="connsiteY511" fmla="*/ 1181226 h 1682495"/>
              <a:gd name="connsiteX512" fmla="*/ 6080927 w 8882887"/>
              <a:gd name="connsiteY512" fmla="*/ 1181226 h 1682495"/>
              <a:gd name="connsiteX513" fmla="*/ 6092629 w 8882887"/>
              <a:gd name="connsiteY513" fmla="*/ 1181226 h 1682495"/>
              <a:gd name="connsiteX514" fmla="*/ 6090957 w 8882887"/>
              <a:gd name="connsiteY514" fmla="*/ 1178612 h 1682495"/>
              <a:gd name="connsiteX515" fmla="*/ 6079255 w 8882887"/>
              <a:gd name="connsiteY515" fmla="*/ 1160306 h 1682495"/>
              <a:gd name="connsiteX516" fmla="*/ 6079255 w 8882887"/>
              <a:gd name="connsiteY516" fmla="*/ 1104513 h 1682495"/>
              <a:gd name="connsiteX517" fmla="*/ 6303271 w 8882887"/>
              <a:gd name="connsiteY517" fmla="*/ 1104513 h 1682495"/>
              <a:gd name="connsiteX518" fmla="*/ 6323331 w 8882887"/>
              <a:gd name="connsiteY518" fmla="*/ 1135896 h 1682495"/>
              <a:gd name="connsiteX519" fmla="*/ 6323331 w 8882887"/>
              <a:gd name="connsiteY519" fmla="*/ 1205636 h 1682495"/>
              <a:gd name="connsiteX520" fmla="*/ 6321659 w 8882887"/>
              <a:gd name="connsiteY520" fmla="*/ 1205636 h 1682495"/>
              <a:gd name="connsiteX521" fmla="*/ 6309957 w 8882887"/>
              <a:gd name="connsiteY521" fmla="*/ 1205636 h 1682495"/>
              <a:gd name="connsiteX522" fmla="*/ 6309957 w 8882887"/>
              <a:gd name="connsiteY522" fmla="*/ 1207379 h 1682495"/>
              <a:gd name="connsiteX523" fmla="*/ 6309957 w 8882887"/>
              <a:gd name="connsiteY523" fmla="*/ 1219584 h 1682495"/>
              <a:gd name="connsiteX524" fmla="*/ 6311629 w 8882887"/>
              <a:gd name="connsiteY524" fmla="*/ 1219584 h 1682495"/>
              <a:gd name="connsiteX525" fmla="*/ 6323331 w 8882887"/>
              <a:gd name="connsiteY525" fmla="*/ 1219584 h 1682495"/>
              <a:gd name="connsiteX526" fmla="*/ 6323331 w 8882887"/>
              <a:gd name="connsiteY526" fmla="*/ 1221327 h 1682495"/>
              <a:gd name="connsiteX527" fmla="*/ 6323331 w 8882887"/>
              <a:gd name="connsiteY527" fmla="*/ 1233531 h 1682495"/>
              <a:gd name="connsiteX528" fmla="*/ 6321659 w 8882887"/>
              <a:gd name="connsiteY528" fmla="*/ 1233531 h 1682495"/>
              <a:gd name="connsiteX529" fmla="*/ 6309957 w 8882887"/>
              <a:gd name="connsiteY529" fmla="*/ 1233531 h 1682495"/>
              <a:gd name="connsiteX530" fmla="*/ 6309957 w 8882887"/>
              <a:gd name="connsiteY530" fmla="*/ 1235274 h 1682495"/>
              <a:gd name="connsiteX531" fmla="*/ 6309957 w 8882887"/>
              <a:gd name="connsiteY531" fmla="*/ 1247480 h 1682495"/>
              <a:gd name="connsiteX532" fmla="*/ 6311629 w 8882887"/>
              <a:gd name="connsiteY532" fmla="*/ 1247480 h 1682495"/>
              <a:gd name="connsiteX533" fmla="*/ 6323331 w 8882887"/>
              <a:gd name="connsiteY533" fmla="*/ 1247480 h 1682495"/>
              <a:gd name="connsiteX534" fmla="*/ 6323331 w 8882887"/>
              <a:gd name="connsiteY534" fmla="*/ 1248788 h 1682495"/>
              <a:gd name="connsiteX535" fmla="*/ 6323331 w 8882887"/>
              <a:gd name="connsiteY535" fmla="*/ 1257941 h 1682495"/>
              <a:gd name="connsiteX536" fmla="*/ 6321659 w 8882887"/>
              <a:gd name="connsiteY536" fmla="*/ 1257941 h 1682495"/>
              <a:gd name="connsiteX537" fmla="*/ 6309957 w 8882887"/>
              <a:gd name="connsiteY537" fmla="*/ 1257941 h 1682495"/>
              <a:gd name="connsiteX538" fmla="*/ 6309957 w 8882887"/>
              <a:gd name="connsiteY538" fmla="*/ 1259684 h 1682495"/>
              <a:gd name="connsiteX539" fmla="*/ 6309957 w 8882887"/>
              <a:gd name="connsiteY539" fmla="*/ 1271888 h 1682495"/>
              <a:gd name="connsiteX540" fmla="*/ 6311629 w 8882887"/>
              <a:gd name="connsiteY540" fmla="*/ 1271888 h 1682495"/>
              <a:gd name="connsiteX541" fmla="*/ 6323331 w 8882887"/>
              <a:gd name="connsiteY541" fmla="*/ 1271888 h 1682495"/>
              <a:gd name="connsiteX542" fmla="*/ 6323331 w 8882887"/>
              <a:gd name="connsiteY542" fmla="*/ 1273632 h 1682495"/>
              <a:gd name="connsiteX543" fmla="*/ 6323331 w 8882887"/>
              <a:gd name="connsiteY543" fmla="*/ 1285836 h 1682495"/>
              <a:gd name="connsiteX544" fmla="*/ 6321659 w 8882887"/>
              <a:gd name="connsiteY544" fmla="*/ 1285836 h 1682495"/>
              <a:gd name="connsiteX545" fmla="*/ 6309957 w 8882887"/>
              <a:gd name="connsiteY545" fmla="*/ 1285836 h 1682495"/>
              <a:gd name="connsiteX546" fmla="*/ 6309957 w 8882887"/>
              <a:gd name="connsiteY546" fmla="*/ 1287579 h 1682495"/>
              <a:gd name="connsiteX547" fmla="*/ 6309957 w 8882887"/>
              <a:gd name="connsiteY547" fmla="*/ 1299785 h 1682495"/>
              <a:gd name="connsiteX548" fmla="*/ 6311629 w 8882887"/>
              <a:gd name="connsiteY548" fmla="*/ 1299785 h 1682495"/>
              <a:gd name="connsiteX549" fmla="*/ 6323331 w 8882887"/>
              <a:gd name="connsiteY549" fmla="*/ 1299785 h 1682495"/>
              <a:gd name="connsiteX550" fmla="*/ 6323331 w 8882887"/>
              <a:gd name="connsiteY550" fmla="*/ 1301091 h 1682495"/>
              <a:gd name="connsiteX551" fmla="*/ 6323331 w 8882887"/>
              <a:gd name="connsiteY551" fmla="*/ 1310244 h 1682495"/>
              <a:gd name="connsiteX552" fmla="*/ 6321659 w 8882887"/>
              <a:gd name="connsiteY552" fmla="*/ 1310244 h 1682495"/>
              <a:gd name="connsiteX553" fmla="*/ 6309957 w 8882887"/>
              <a:gd name="connsiteY553" fmla="*/ 1310244 h 1682495"/>
              <a:gd name="connsiteX554" fmla="*/ 6309957 w 8882887"/>
              <a:gd name="connsiteY554" fmla="*/ 1311989 h 1682495"/>
              <a:gd name="connsiteX555" fmla="*/ 6309957 w 8882887"/>
              <a:gd name="connsiteY555" fmla="*/ 1324193 h 1682495"/>
              <a:gd name="connsiteX556" fmla="*/ 6311629 w 8882887"/>
              <a:gd name="connsiteY556" fmla="*/ 1324193 h 1682495"/>
              <a:gd name="connsiteX557" fmla="*/ 6323331 w 8882887"/>
              <a:gd name="connsiteY557" fmla="*/ 1324193 h 1682495"/>
              <a:gd name="connsiteX558" fmla="*/ 6323331 w 8882887"/>
              <a:gd name="connsiteY558" fmla="*/ 1325936 h 1682495"/>
              <a:gd name="connsiteX559" fmla="*/ 6323331 w 8882887"/>
              <a:gd name="connsiteY559" fmla="*/ 1338141 h 1682495"/>
              <a:gd name="connsiteX560" fmla="*/ 6321659 w 8882887"/>
              <a:gd name="connsiteY560" fmla="*/ 1338141 h 1682495"/>
              <a:gd name="connsiteX561" fmla="*/ 6309957 w 8882887"/>
              <a:gd name="connsiteY561" fmla="*/ 1338141 h 1682495"/>
              <a:gd name="connsiteX562" fmla="*/ 6309957 w 8882887"/>
              <a:gd name="connsiteY562" fmla="*/ 1339448 h 1682495"/>
              <a:gd name="connsiteX563" fmla="*/ 6309957 w 8882887"/>
              <a:gd name="connsiteY563" fmla="*/ 1348602 h 1682495"/>
              <a:gd name="connsiteX564" fmla="*/ 6311629 w 8882887"/>
              <a:gd name="connsiteY564" fmla="*/ 1348602 h 1682495"/>
              <a:gd name="connsiteX565" fmla="*/ 6323331 w 8882887"/>
              <a:gd name="connsiteY565" fmla="*/ 1348602 h 1682495"/>
              <a:gd name="connsiteX566" fmla="*/ 6323331 w 8882887"/>
              <a:gd name="connsiteY566" fmla="*/ 1350345 h 1682495"/>
              <a:gd name="connsiteX567" fmla="*/ 6323331 w 8882887"/>
              <a:gd name="connsiteY567" fmla="*/ 1362549 h 1682495"/>
              <a:gd name="connsiteX568" fmla="*/ 6321659 w 8882887"/>
              <a:gd name="connsiteY568" fmla="*/ 1362549 h 1682495"/>
              <a:gd name="connsiteX569" fmla="*/ 6309957 w 8882887"/>
              <a:gd name="connsiteY569" fmla="*/ 1362549 h 1682495"/>
              <a:gd name="connsiteX570" fmla="*/ 6309957 w 8882887"/>
              <a:gd name="connsiteY570" fmla="*/ 1364292 h 1682495"/>
              <a:gd name="connsiteX571" fmla="*/ 6309957 w 8882887"/>
              <a:gd name="connsiteY571" fmla="*/ 1376498 h 1682495"/>
              <a:gd name="connsiteX572" fmla="*/ 6311629 w 8882887"/>
              <a:gd name="connsiteY572" fmla="*/ 1376498 h 1682495"/>
              <a:gd name="connsiteX573" fmla="*/ 6323331 w 8882887"/>
              <a:gd name="connsiteY573" fmla="*/ 1376498 h 1682495"/>
              <a:gd name="connsiteX574" fmla="*/ 6323331 w 8882887"/>
              <a:gd name="connsiteY574" fmla="*/ 1378241 h 1682495"/>
              <a:gd name="connsiteX575" fmla="*/ 6323331 w 8882887"/>
              <a:gd name="connsiteY575" fmla="*/ 1390445 h 1682495"/>
              <a:gd name="connsiteX576" fmla="*/ 6321659 w 8882887"/>
              <a:gd name="connsiteY576" fmla="*/ 1390445 h 1682495"/>
              <a:gd name="connsiteX577" fmla="*/ 6309957 w 8882887"/>
              <a:gd name="connsiteY577" fmla="*/ 1390445 h 1682495"/>
              <a:gd name="connsiteX578" fmla="*/ 6309957 w 8882887"/>
              <a:gd name="connsiteY578" fmla="*/ 1391753 h 1682495"/>
              <a:gd name="connsiteX579" fmla="*/ 6309957 w 8882887"/>
              <a:gd name="connsiteY579" fmla="*/ 1400906 h 1682495"/>
              <a:gd name="connsiteX580" fmla="*/ 6311629 w 8882887"/>
              <a:gd name="connsiteY580" fmla="*/ 1400906 h 1682495"/>
              <a:gd name="connsiteX581" fmla="*/ 6323331 w 8882887"/>
              <a:gd name="connsiteY581" fmla="*/ 1400906 h 1682495"/>
              <a:gd name="connsiteX582" fmla="*/ 6323331 w 8882887"/>
              <a:gd name="connsiteY582" fmla="*/ 1402650 h 1682495"/>
              <a:gd name="connsiteX583" fmla="*/ 6323331 w 8882887"/>
              <a:gd name="connsiteY583" fmla="*/ 1414854 h 1682495"/>
              <a:gd name="connsiteX584" fmla="*/ 6321659 w 8882887"/>
              <a:gd name="connsiteY584" fmla="*/ 1414854 h 1682495"/>
              <a:gd name="connsiteX585" fmla="*/ 6309957 w 8882887"/>
              <a:gd name="connsiteY585" fmla="*/ 1414854 h 1682495"/>
              <a:gd name="connsiteX586" fmla="*/ 6309957 w 8882887"/>
              <a:gd name="connsiteY586" fmla="*/ 1416597 h 1682495"/>
              <a:gd name="connsiteX587" fmla="*/ 6309957 w 8882887"/>
              <a:gd name="connsiteY587" fmla="*/ 1428803 h 1682495"/>
              <a:gd name="connsiteX588" fmla="*/ 6311629 w 8882887"/>
              <a:gd name="connsiteY588" fmla="*/ 1428803 h 1682495"/>
              <a:gd name="connsiteX589" fmla="*/ 6323331 w 8882887"/>
              <a:gd name="connsiteY589" fmla="*/ 1428803 h 1682495"/>
              <a:gd name="connsiteX590" fmla="*/ 6323331 w 8882887"/>
              <a:gd name="connsiteY590" fmla="*/ 1430109 h 1682495"/>
              <a:gd name="connsiteX591" fmla="*/ 6323331 w 8882887"/>
              <a:gd name="connsiteY591" fmla="*/ 1439262 h 1682495"/>
              <a:gd name="connsiteX592" fmla="*/ 6321659 w 8882887"/>
              <a:gd name="connsiteY592" fmla="*/ 1439262 h 1682495"/>
              <a:gd name="connsiteX593" fmla="*/ 6309957 w 8882887"/>
              <a:gd name="connsiteY593" fmla="*/ 1439262 h 1682495"/>
              <a:gd name="connsiteX594" fmla="*/ 6309957 w 8882887"/>
              <a:gd name="connsiteY594" fmla="*/ 1441007 h 1682495"/>
              <a:gd name="connsiteX595" fmla="*/ 6309957 w 8882887"/>
              <a:gd name="connsiteY595" fmla="*/ 1453211 h 1682495"/>
              <a:gd name="connsiteX596" fmla="*/ 6311629 w 8882887"/>
              <a:gd name="connsiteY596" fmla="*/ 1453211 h 1682495"/>
              <a:gd name="connsiteX597" fmla="*/ 6323331 w 8882887"/>
              <a:gd name="connsiteY597" fmla="*/ 1453211 h 1682495"/>
              <a:gd name="connsiteX598" fmla="*/ 6323331 w 8882887"/>
              <a:gd name="connsiteY598" fmla="*/ 1454954 h 1682495"/>
              <a:gd name="connsiteX599" fmla="*/ 6323331 w 8882887"/>
              <a:gd name="connsiteY599" fmla="*/ 1467159 h 1682495"/>
              <a:gd name="connsiteX600" fmla="*/ 6321659 w 8882887"/>
              <a:gd name="connsiteY600" fmla="*/ 1467159 h 1682495"/>
              <a:gd name="connsiteX601" fmla="*/ 6309957 w 8882887"/>
              <a:gd name="connsiteY601" fmla="*/ 1467159 h 1682495"/>
              <a:gd name="connsiteX602" fmla="*/ 6309957 w 8882887"/>
              <a:gd name="connsiteY602" fmla="*/ 1468902 h 1682495"/>
              <a:gd name="connsiteX603" fmla="*/ 6309957 w 8882887"/>
              <a:gd name="connsiteY603" fmla="*/ 1481106 h 1682495"/>
              <a:gd name="connsiteX604" fmla="*/ 6311629 w 8882887"/>
              <a:gd name="connsiteY604" fmla="*/ 1481106 h 1682495"/>
              <a:gd name="connsiteX605" fmla="*/ 6323331 w 8882887"/>
              <a:gd name="connsiteY605" fmla="*/ 1481106 h 1682495"/>
              <a:gd name="connsiteX606" fmla="*/ 6323331 w 8882887"/>
              <a:gd name="connsiteY606" fmla="*/ 1482414 h 1682495"/>
              <a:gd name="connsiteX607" fmla="*/ 6323331 w 8882887"/>
              <a:gd name="connsiteY607" fmla="*/ 1491567 h 1682495"/>
              <a:gd name="connsiteX608" fmla="*/ 6321659 w 8882887"/>
              <a:gd name="connsiteY608" fmla="*/ 1491567 h 1682495"/>
              <a:gd name="connsiteX609" fmla="*/ 6309957 w 8882887"/>
              <a:gd name="connsiteY609" fmla="*/ 1491567 h 1682495"/>
              <a:gd name="connsiteX610" fmla="*/ 6309957 w 8882887"/>
              <a:gd name="connsiteY610" fmla="*/ 1493310 h 1682495"/>
              <a:gd name="connsiteX611" fmla="*/ 6309957 w 8882887"/>
              <a:gd name="connsiteY611" fmla="*/ 1505516 h 1682495"/>
              <a:gd name="connsiteX612" fmla="*/ 6346735 w 8882887"/>
              <a:gd name="connsiteY612" fmla="*/ 1536899 h 1682495"/>
              <a:gd name="connsiteX613" fmla="*/ 6345065 w 8882887"/>
              <a:gd name="connsiteY613" fmla="*/ 1543872 h 1682495"/>
              <a:gd name="connsiteX614" fmla="*/ 6333361 w 8882887"/>
              <a:gd name="connsiteY614" fmla="*/ 1543872 h 1682495"/>
              <a:gd name="connsiteX615" fmla="*/ 6333361 w 8882887"/>
              <a:gd name="connsiteY615" fmla="*/ 1582229 h 1682495"/>
              <a:gd name="connsiteX616" fmla="*/ 6335035 w 8882887"/>
              <a:gd name="connsiteY616" fmla="*/ 1582229 h 1682495"/>
              <a:gd name="connsiteX617" fmla="*/ 6346735 w 8882887"/>
              <a:gd name="connsiteY617" fmla="*/ 1582229 h 1682495"/>
              <a:gd name="connsiteX618" fmla="*/ 6346735 w 8882887"/>
              <a:gd name="connsiteY618" fmla="*/ 1580049 h 1682495"/>
              <a:gd name="connsiteX619" fmla="*/ 6346735 w 8882887"/>
              <a:gd name="connsiteY619" fmla="*/ 1564794 h 1682495"/>
              <a:gd name="connsiteX620" fmla="*/ 6348407 w 8882887"/>
              <a:gd name="connsiteY620" fmla="*/ 1563923 h 1682495"/>
              <a:gd name="connsiteX621" fmla="*/ 6360109 w 8882887"/>
              <a:gd name="connsiteY621" fmla="*/ 1557821 h 1682495"/>
              <a:gd name="connsiteX622" fmla="*/ 6363035 w 8882887"/>
              <a:gd name="connsiteY622" fmla="*/ 1557821 h 1682495"/>
              <a:gd name="connsiteX623" fmla="*/ 6383515 w 8882887"/>
              <a:gd name="connsiteY623" fmla="*/ 1557821 h 1682495"/>
              <a:gd name="connsiteX624" fmla="*/ 6383515 w 8882887"/>
              <a:gd name="connsiteY624" fmla="*/ 1559564 h 1682495"/>
              <a:gd name="connsiteX625" fmla="*/ 6383515 w 8882887"/>
              <a:gd name="connsiteY625" fmla="*/ 1571768 h 1682495"/>
              <a:gd name="connsiteX626" fmla="*/ 6386023 w 8882887"/>
              <a:gd name="connsiteY626" fmla="*/ 1571768 h 1682495"/>
              <a:gd name="connsiteX627" fmla="*/ 6403577 w 8882887"/>
              <a:gd name="connsiteY627" fmla="*/ 1571768 h 1682495"/>
              <a:gd name="connsiteX628" fmla="*/ 6405247 w 8882887"/>
              <a:gd name="connsiteY628" fmla="*/ 1578741 h 1682495"/>
              <a:gd name="connsiteX629" fmla="*/ 6416951 w 8882887"/>
              <a:gd name="connsiteY629" fmla="*/ 1578741 h 1682495"/>
              <a:gd name="connsiteX630" fmla="*/ 6453729 w 8882887"/>
              <a:gd name="connsiteY630" fmla="*/ 1627559 h 1682495"/>
              <a:gd name="connsiteX631" fmla="*/ 6453729 w 8882887"/>
              <a:gd name="connsiteY631" fmla="*/ 1679864 h 1682495"/>
              <a:gd name="connsiteX632" fmla="*/ 6455399 w 8882887"/>
              <a:gd name="connsiteY632" fmla="*/ 1679864 h 1682495"/>
              <a:gd name="connsiteX633" fmla="*/ 6467103 w 8882887"/>
              <a:gd name="connsiteY633" fmla="*/ 1679864 h 1682495"/>
              <a:gd name="connsiteX634" fmla="*/ 6467103 w 8882887"/>
              <a:gd name="connsiteY634" fmla="*/ 1676813 h 1682495"/>
              <a:gd name="connsiteX635" fmla="*/ 6467103 w 8882887"/>
              <a:gd name="connsiteY635" fmla="*/ 1655456 h 1682495"/>
              <a:gd name="connsiteX636" fmla="*/ 6468357 w 8882887"/>
              <a:gd name="connsiteY636" fmla="*/ 1655456 h 1682495"/>
              <a:gd name="connsiteX637" fmla="*/ 6477133 w 8882887"/>
              <a:gd name="connsiteY637" fmla="*/ 1655456 h 1682495"/>
              <a:gd name="connsiteX638" fmla="*/ 6477133 w 8882887"/>
              <a:gd name="connsiteY638" fmla="*/ 1657199 h 1682495"/>
              <a:gd name="connsiteX639" fmla="*/ 6477133 w 8882887"/>
              <a:gd name="connsiteY639" fmla="*/ 1669403 h 1682495"/>
              <a:gd name="connsiteX640" fmla="*/ 6490507 w 8882887"/>
              <a:gd name="connsiteY640" fmla="*/ 1596177 h 1682495"/>
              <a:gd name="connsiteX641" fmla="*/ 6547347 w 8882887"/>
              <a:gd name="connsiteY641" fmla="*/ 1596177 h 1682495"/>
              <a:gd name="connsiteX642" fmla="*/ 6547347 w 8882887"/>
              <a:gd name="connsiteY642" fmla="*/ 1484594 h 1682495"/>
              <a:gd name="connsiteX643" fmla="*/ 6600843 w 8882887"/>
              <a:gd name="connsiteY643" fmla="*/ 1484594 h 1682495"/>
              <a:gd name="connsiteX644" fmla="*/ 6600843 w 8882887"/>
              <a:gd name="connsiteY644" fmla="*/ 1483286 h 1682495"/>
              <a:gd name="connsiteX645" fmla="*/ 6600843 w 8882887"/>
              <a:gd name="connsiteY645" fmla="*/ 1474133 h 1682495"/>
              <a:gd name="connsiteX646" fmla="*/ 6634279 w 8882887"/>
              <a:gd name="connsiteY646" fmla="*/ 1474133 h 1682495"/>
              <a:gd name="connsiteX647" fmla="*/ 6634279 w 8882887"/>
              <a:gd name="connsiteY647" fmla="*/ 1414854 h 1682495"/>
              <a:gd name="connsiteX648" fmla="*/ 6627591 w 8882887"/>
              <a:gd name="connsiteY648" fmla="*/ 1412238 h 1682495"/>
              <a:gd name="connsiteX649" fmla="*/ 6627591 w 8882887"/>
              <a:gd name="connsiteY649" fmla="*/ 1393932 h 1682495"/>
              <a:gd name="connsiteX650" fmla="*/ 6634279 w 8882887"/>
              <a:gd name="connsiteY650" fmla="*/ 1397420 h 1682495"/>
              <a:gd name="connsiteX651" fmla="*/ 6640967 w 8882887"/>
              <a:gd name="connsiteY651" fmla="*/ 1362549 h 1682495"/>
              <a:gd name="connsiteX652" fmla="*/ 6647653 w 8882887"/>
              <a:gd name="connsiteY652" fmla="*/ 1397420 h 1682495"/>
              <a:gd name="connsiteX653" fmla="*/ 6651415 w 8882887"/>
              <a:gd name="connsiteY653" fmla="*/ 1392624 h 1682495"/>
              <a:gd name="connsiteX654" fmla="*/ 6654341 w 8882887"/>
              <a:gd name="connsiteY654" fmla="*/ 1383471 h 1682495"/>
              <a:gd name="connsiteX655" fmla="*/ 6655175 w 8882887"/>
              <a:gd name="connsiteY655" fmla="*/ 1381728 h 1682495"/>
              <a:gd name="connsiteX656" fmla="*/ 6661027 w 8882887"/>
              <a:gd name="connsiteY656" fmla="*/ 1369523 h 1682495"/>
              <a:gd name="connsiteX657" fmla="*/ 6661863 w 8882887"/>
              <a:gd name="connsiteY657" fmla="*/ 1367780 h 1682495"/>
              <a:gd name="connsiteX658" fmla="*/ 6667715 w 8882887"/>
              <a:gd name="connsiteY658" fmla="*/ 1355576 h 1682495"/>
              <a:gd name="connsiteX659" fmla="*/ 6669803 w 8882887"/>
              <a:gd name="connsiteY659" fmla="*/ 1354268 h 1682495"/>
              <a:gd name="connsiteX660" fmla="*/ 6684431 w 8882887"/>
              <a:gd name="connsiteY660" fmla="*/ 1345115 h 1682495"/>
              <a:gd name="connsiteX661" fmla="*/ 6686939 w 8882887"/>
              <a:gd name="connsiteY661" fmla="*/ 1343372 h 1682495"/>
              <a:gd name="connsiteX662" fmla="*/ 6704493 w 8882887"/>
              <a:gd name="connsiteY662" fmla="*/ 1331166 h 1682495"/>
              <a:gd name="connsiteX663" fmla="*/ 6705747 w 8882887"/>
              <a:gd name="connsiteY663" fmla="*/ 1329423 h 1682495"/>
              <a:gd name="connsiteX664" fmla="*/ 6714523 w 8882887"/>
              <a:gd name="connsiteY664" fmla="*/ 1317219 h 1682495"/>
              <a:gd name="connsiteX665" fmla="*/ 6715359 w 8882887"/>
              <a:gd name="connsiteY665" fmla="*/ 1314168 h 1682495"/>
              <a:gd name="connsiteX666" fmla="*/ 6721211 w 8882887"/>
              <a:gd name="connsiteY666" fmla="*/ 1292810 h 1682495"/>
              <a:gd name="connsiteX667" fmla="*/ 6722047 w 8882887"/>
              <a:gd name="connsiteY667" fmla="*/ 1295861 h 1682495"/>
              <a:gd name="connsiteX668" fmla="*/ 6727897 w 8882887"/>
              <a:gd name="connsiteY668" fmla="*/ 1317219 h 1682495"/>
              <a:gd name="connsiteX669" fmla="*/ 6728733 w 8882887"/>
              <a:gd name="connsiteY669" fmla="*/ 1318526 h 1682495"/>
              <a:gd name="connsiteX670" fmla="*/ 6734585 w 8882887"/>
              <a:gd name="connsiteY670" fmla="*/ 1327680 h 1682495"/>
              <a:gd name="connsiteX671" fmla="*/ 6736675 w 8882887"/>
              <a:gd name="connsiteY671" fmla="*/ 1329423 h 1682495"/>
              <a:gd name="connsiteX672" fmla="*/ 6751303 w 8882887"/>
              <a:gd name="connsiteY672" fmla="*/ 1341627 h 1682495"/>
              <a:gd name="connsiteX673" fmla="*/ 6752975 w 8882887"/>
              <a:gd name="connsiteY673" fmla="*/ 1343372 h 1682495"/>
              <a:gd name="connsiteX674" fmla="*/ 6764675 w 8882887"/>
              <a:gd name="connsiteY674" fmla="*/ 1355576 h 1682495"/>
              <a:gd name="connsiteX675" fmla="*/ 6766349 w 8882887"/>
              <a:gd name="connsiteY675" fmla="*/ 1357319 h 1682495"/>
              <a:gd name="connsiteX676" fmla="*/ 6778051 w 8882887"/>
              <a:gd name="connsiteY676" fmla="*/ 1369523 h 1682495"/>
              <a:gd name="connsiteX677" fmla="*/ 6778469 w 8882887"/>
              <a:gd name="connsiteY677" fmla="*/ 1371267 h 1682495"/>
              <a:gd name="connsiteX678" fmla="*/ 6781393 w 8882887"/>
              <a:gd name="connsiteY678" fmla="*/ 1383471 h 1682495"/>
              <a:gd name="connsiteX679" fmla="*/ 6781811 w 8882887"/>
              <a:gd name="connsiteY679" fmla="*/ 1385214 h 1682495"/>
              <a:gd name="connsiteX680" fmla="*/ 6784737 w 8882887"/>
              <a:gd name="connsiteY680" fmla="*/ 1397420 h 1682495"/>
              <a:gd name="connsiteX681" fmla="*/ 6794767 w 8882887"/>
              <a:gd name="connsiteY681" fmla="*/ 1362549 h 1682495"/>
              <a:gd name="connsiteX682" fmla="*/ 6801455 w 8882887"/>
              <a:gd name="connsiteY682" fmla="*/ 1397420 h 1682495"/>
              <a:gd name="connsiteX683" fmla="*/ 6808141 w 8882887"/>
              <a:gd name="connsiteY683" fmla="*/ 1400034 h 1682495"/>
              <a:gd name="connsiteX684" fmla="*/ 6808141 w 8882887"/>
              <a:gd name="connsiteY684" fmla="*/ 1418342 h 1682495"/>
              <a:gd name="connsiteX685" fmla="*/ 6801455 w 8882887"/>
              <a:gd name="connsiteY685" fmla="*/ 1467159 h 1682495"/>
              <a:gd name="connsiteX686" fmla="*/ 6803127 w 8882887"/>
              <a:gd name="connsiteY686" fmla="*/ 1467159 h 1682495"/>
              <a:gd name="connsiteX687" fmla="*/ 6814829 w 8882887"/>
              <a:gd name="connsiteY687" fmla="*/ 1467159 h 1682495"/>
              <a:gd name="connsiteX688" fmla="*/ 6816083 w 8882887"/>
              <a:gd name="connsiteY688" fmla="*/ 1474133 h 1682495"/>
              <a:gd name="connsiteX689" fmla="*/ 6824859 w 8882887"/>
              <a:gd name="connsiteY689" fmla="*/ 1474133 h 1682495"/>
              <a:gd name="connsiteX690" fmla="*/ 6824859 w 8882887"/>
              <a:gd name="connsiteY690" fmla="*/ 1472390 h 1682495"/>
              <a:gd name="connsiteX691" fmla="*/ 6824859 w 8882887"/>
              <a:gd name="connsiteY691" fmla="*/ 1460184 h 1682495"/>
              <a:gd name="connsiteX692" fmla="*/ 6828203 w 8882887"/>
              <a:gd name="connsiteY692" fmla="*/ 1460184 h 1682495"/>
              <a:gd name="connsiteX693" fmla="*/ 6851607 w 8882887"/>
              <a:gd name="connsiteY693" fmla="*/ 1460184 h 1682495"/>
              <a:gd name="connsiteX694" fmla="*/ 6851607 w 8882887"/>
              <a:gd name="connsiteY694" fmla="*/ 1457133 h 1682495"/>
              <a:gd name="connsiteX695" fmla="*/ 6851607 w 8882887"/>
              <a:gd name="connsiteY695" fmla="*/ 1435776 h 1682495"/>
              <a:gd name="connsiteX696" fmla="*/ 6908447 w 8882887"/>
              <a:gd name="connsiteY696" fmla="*/ 1435776 h 1682495"/>
              <a:gd name="connsiteX697" fmla="*/ 6908447 w 8882887"/>
              <a:gd name="connsiteY697" fmla="*/ 1437956 h 1682495"/>
              <a:gd name="connsiteX698" fmla="*/ 6908447 w 8882887"/>
              <a:gd name="connsiteY698" fmla="*/ 1453211 h 1682495"/>
              <a:gd name="connsiteX699" fmla="*/ 6938539 w 8882887"/>
              <a:gd name="connsiteY699" fmla="*/ 1453211 h 1682495"/>
              <a:gd name="connsiteX700" fmla="*/ 6938539 w 8882887"/>
              <a:gd name="connsiteY700" fmla="*/ 1456698 h 1682495"/>
              <a:gd name="connsiteX701" fmla="*/ 6938539 w 8882887"/>
              <a:gd name="connsiteY701" fmla="*/ 1481106 h 1682495"/>
              <a:gd name="connsiteX702" fmla="*/ 6931853 w 8882887"/>
              <a:gd name="connsiteY702" fmla="*/ 1482414 h 1682495"/>
              <a:gd name="connsiteX703" fmla="*/ 6931853 w 8882887"/>
              <a:gd name="connsiteY703" fmla="*/ 1491567 h 1682495"/>
              <a:gd name="connsiteX704" fmla="*/ 6938539 w 8882887"/>
              <a:gd name="connsiteY704" fmla="*/ 1494183 h 1682495"/>
              <a:gd name="connsiteX705" fmla="*/ 6938539 w 8882887"/>
              <a:gd name="connsiteY705" fmla="*/ 1512489 h 1682495"/>
              <a:gd name="connsiteX706" fmla="*/ 6931853 w 8882887"/>
              <a:gd name="connsiteY706" fmla="*/ 1519463 h 1682495"/>
              <a:gd name="connsiteX707" fmla="*/ 6931853 w 8882887"/>
              <a:gd name="connsiteY707" fmla="*/ 1603151 h 1682495"/>
              <a:gd name="connsiteX708" fmla="*/ 6934777 w 8882887"/>
              <a:gd name="connsiteY708" fmla="*/ 1603151 h 1682495"/>
              <a:gd name="connsiteX709" fmla="*/ 6955257 w 8882887"/>
              <a:gd name="connsiteY709" fmla="*/ 1603151 h 1682495"/>
              <a:gd name="connsiteX710" fmla="*/ 6957763 w 8882887"/>
              <a:gd name="connsiteY710" fmla="*/ 1610124 h 1682495"/>
              <a:gd name="connsiteX711" fmla="*/ 6975319 w 8882887"/>
              <a:gd name="connsiteY711" fmla="*/ 1610124 h 1682495"/>
              <a:gd name="connsiteX712" fmla="*/ 6975319 w 8882887"/>
              <a:gd name="connsiteY712" fmla="*/ 1613175 h 1682495"/>
              <a:gd name="connsiteX713" fmla="*/ 6975319 w 8882887"/>
              <a:gd name="connsiteY713" fmla="*/ 1634534 h 1682495"/>
              <a:gd name="connsiteX714" fmla="*/ 6977827 w 8882887"/>
              <a:gd name="connsiteY714" fmla="*/ 1634534 h 1682495"/>
              <a:gd name="connsiteX715" fmla="*/ 6995379 w 8882887"/>
              <a:gd name="connsiteY715" fmla="*/ 1634534 h 1682495"/>
              <a:gd name="connsiteX716" fmla="*/ 6995379 w 8882887"/>
              <a:gd name="connsiteY716" fmla="*/ 1631483 h 1682495"/>
              <a:gd name="connsiteX717" fmla="*/ 6995379 w 8882887"/>
              <a:gd name="connsiteY717" fmla="*/ 1610124 h 1682495"/>
              <a:gd name="connsiteX718" fmla="*/ 6998303 w 8882887"/>
              <a:gd name="connsiteY718" fmla="*/ 1608381 h 1682495"/>
              <a:gd name="connsiteX719" fmla="*/ 7018783 w 8882887"/>
              <a:gd name="connsiteY719" fmla="*/ 1596177 h 1682495"/>
              <a:gd name="connsiteX720" fmla="*/ 7018783 w 8882887"/>
              <a:gd name="connsiteY720" fmla="*/ 1564794 h 1682495"/>
              <a:gd name="connsiteX721" fmla="*/ 7012097 w 8882887"/>
              <a:gd name="connsiteY721" fmla="*/ 1529924 h 1682495"/>
              <a:gd name="connsiteX722" fmla="*/ 7013767 w 8882887"/>
              <a:gd name="connsiteY722" fmla="*/ 1529924 h 1682495"/>
              <a:gd name="connsiteX723" fmla="*/ 7025471 w 8882887"/>
              <a:gd name="connsiteY723" fmla="*/ 1529924 h 1682495"/>
              <a:gd name="connsiteX724" fmla="*/ 7055563 w 8882887"/>
              <a:gd name="connsiteY724" fmla="*/ 1526438 h 1682495"/>
              <a:gd name="connsiteX725" fmla="*/ 7055563 w 8882887"/>
              <a:gd name="connsiteY725" fmla="*/ 1524693 h 1682495"/>
              <a:gd name="connsiteX726" fmla="*/ 7055563 w 8882887"/>
              <a:gd name="connsiteY726" fmla="*/ 1512489 h 1682495"/>
              <a:gd name="connsiteX727" fmla="*/ 7058071 w 8882887"/>
              <a:gd name="connsiteY727" fmla="*/ 1512489 h 1682495"/>
              <a:gd name="connsiteX728" fmla="*/ 7075623 w 8882887"/>
              <a:gd name="connsiteY728" fmla="*/ 1512489 h 1682495"/>
              <a:gd name="connsiteX729" fmla="*/ 7075623 w 8882887"/>
              <a:gd name="connsiteY729" fmla="*/ 1338141 h 1682495"/>
              <a:gd name="connsiteX730" fmla="*/ 7077295 w 8882887"/>
              <a:gd name="connsiteY730" fmla="*/ 1338141 h 1682495"/>
              <a:gd name="connsiteX731" fmla="*/ 7088997 w 8882887"/>
              <a:gd name="connsiteY731" fmla="*/ 1338141 h 1682495"/>
              <a:gd name="connsiteX732" fmla="*/ 7088997 w 8882887"/>
              <a:gd name="connsiteY732" fmla="*/ 1334654 h 1682495"/>
              <a:gd name="connsiteX733" fmla="*/ 7088997 w 8882887"/>
              <a:gd name="connsiteY733" fmla="*/ 1310244 h 1682495"/>
              <a:gd name="connsiteX734" fmla="*/ 7092341 w 8882887"/>
              <a:gd name="connsiteY734" fmla="*/ 1240505 h 1682495"/>
              <a:gd name="connsiteX735" fmla="*/ 7094013 w 8882887"/>
              <a:gd name="connsiteY735" fmla="*/ 1240505 h 1682495"/>
              <a:gd name="connsiteX736" fmla="*/ 7105715 w 8882887"/>
              <a:gd name="connsiteY736" fmla="*/ 1240505 h 1682495"/>
              <a:gd name="connsiteX737" fmla="*/ 7105715 w 8882887"/>
              <a:gd name="connsiteY737" fmla="*/ 1242249 h 1682495"/>
              <a:gd name="connsiteX738" fmla="*/ 7105715 w 8882887"/>
              <a:gd name="connsiteY738" fmla="*/ 1254453 h 1682495"/>
              <a:gd name="connsiteX739" fmla="*/ 7112401 w 8882887"/>
              <a:gd name="connsiteY739" fmla="*/ 1250966 h 1682495"/>
              <a:gd name="connsiteX740" fmla="*/ 7112401 w 8882887"/>
              <a:gd name="connsiteY740" fmla="*/ 1226558 h 1682495"/>
              <a:gd name="connsiteX741" fmla="*/ 7114491 w 8882887"/>
              <a:gd name="connsiteY741" fmla="*/ 1225686 h 1682495"/>
              <a:gd name="connsiteX742" fmla="*/ 7129119 w 8882887"/>
              <a:gd name="connsiteY742" fmla="*/ 1219584 h 1682495"/>
              <a:gd name="connsiteX743" fmla="*/ 7130791 w 8882887"/>
              <a:gd name="connsiteY743" fmla="*/ 1220456 h 1682495"/>
              <a:gd name="connsiteX744" fmla="*/ 7142493 w 8882887"/>
              <a:gd name="connsiteY744" fmla="*/ 1226558 h 1682495"/>
              <a:gd name="connsiteX745" fmla="*/ 7145001 w 8882887"/>
              <a:gd name="connsiteY745" fmla="*/ 1226558 h 1682495"/>
              <a:gd name="connsiteX746" fmla="*/ 7162555 w 8882887"/>
              <a:gd name="connsiteY746" fmla="*/ 1226558 h 1682495"/>
              <a:gd name="connsiteX747" fmla="*/ 7162555 w 8882887"/>
              <a:gd name="connsiteY747" fmla="*/ 1181226 h 1682495"/>
              <a:gd name="connsiteX748" fmla="*/ 7164227 w 8882887"/>
              <a:gd name="connsiteY748" fmla="*/ 1181226 h 1682495"/>
              <a:gd name="connsiteX749" fmla="*/ 7175927 w 8882887"/>
              <a:gd name="connsiteY749" fmla="*/ 1181226 h 1682495"/>
              <a:gd name="connsiteX750" fmla="*/ 7178017 w 8882887"/>
              <a:gd name="connsiteY750" fmla="*/ 1188201 h 1682495"/>
              <a:gd name="connsiteX751" fmla="*/ 7192647 w 8882887"/>
              <a:gd name="connsiteY751" fmla="*/ 1188201 h 1682495"/>
              <a:gd name="connsiteX752" fmla="*/ 7194319 w 8882887"/>
              <a:gd name="connsiteY752" fmla="*/ 1181226 h 1682495"/>
              <a:gd name="connsiteX753" fmla="*/ 7206021 w 8882887"/>
              <a:gd name="connsiteY753" fmla="*/ 1181226 h 1682495"/>
              <a:gd name="connsiteX754" fmla="*/ 7206021 w 8882887"/>
              <a:gd name="connsiteY754" fmla="*/ 1233531 h 1682495"/>
              <a:gd name="connsiteX755" fmla="*/ 7208111 w 8882887"/>
              <a:gd name="connsiteY755" fmla="*/ 1235274 h 1682495"/>
              <a:gd name="connsiteX756" fmla="*/ 7222739 w 8882887"/>
              <a:gd name="connsiteY756" fmla="*/ 1247480 h 1682495"/>
              <a:gd name="connsiteX757" fmla="*/ 7256173 w 8882887"/>
              <a:gd name="connsiteY757" fmla="*/ 1257941 h 1682495"/>
              <a:gd name="connsiteX758" fmla="*/ 7256173 w 8882887"/>
              <a:gd name="connsiteY758" fmla="*/ 1255761 h 1682495"/>
              <a:gd name="connsiteX759" fmla="*/ 7256173 w 8882887"/>
              <a:gd name="connsiteY759" fmla="*/ 1240505 h 1682495"/>
              <a:gd name="connsiteX760" fmla="*/ 7299639 w 8882887"/>
              <a:gd name="connsiteY760" fmla="*/ 1226558 h 1682495"/>
              <a:gd name="connsiteX761" fmla="*/ 7299639 w 8882887"/>
              <a:gd name="connsiteY761" fmla="*/ 1224815 h 1682495"/>
              <a:gd name="connsiteX762" fmla="*/ 7299639 w 8882887"/>
              <a:gd name="connsiteY762" fmla="*/ 1212609 h 1682495"/>
              <a:gd name="connsiteX763" fmla="*/ 7300893 w 8882887"/>
              <a:gd name="connsiteY763" fmla="*/ 1212609 h 1682495"/>
              <a:gd name="connsiteX764" fmla="*/ 7309669 w 8882887"/>
              <a:gd name="connsiteY764" fmla="*/ 1212609 h 1682495"/>
              <a:gd name="connsiteX765" fmla="*/ 7309669 w 8882887"/>
              <a:gd name="connsiteY765" fmla="*/ 1211303 h 1682495"/>
              <a:gd name="connsiteX766" fmla="*/ 7309669 w 8882887"/>
              <a:gd name="connsiteY766" fmla="*/ 1202148 h 1682495"/>
              <a:gd name="connsiteX767" fmla="*/ 7313013 w 8882887"/>
              <a:gd name="connsiteY767" fmla="*/ 1202148 h 1682495"/>
              <a:gd name="connsiteX768" fmla="*/ 7336417 w 8882887"/>
              <a:gd name="connsiteY768" fmla="*/ 1202148 h 1682495"/>
              <a:gd name="connsiteX769" fmla="*/ 7336417 w 8882887"/>
              <a:gd name="connsiteY769" fmla="*/ 1203456 h 1682495"/>
              <a:gd name="connsiteX770" fmla="*/ 7336417 w 8882887"/>
              <a:gd name="connsiteY770" fmla="*/ 1212609 h 1682495"/>
              <a:gd name="connsiteX771" fmla="*/ 7338925 w 8882887"/>
              <a:gd name="connsiteY771" fmla="*/ 1212609 h 1682495"/>
              <a:gd name="connsiteX772" fmla="*/ 7356479 w 8882887"/>
              <a:gd name="connsiteY772" fmla="*/ 1212609 h 1682495"/>
              <a:gd name="connsiteX773" fmla="*/ 7356479 w 8882887"/>
              <a:gd name="connsiteY773" fmla="*/ 1215225 h 1682495"/>
              <a:gd name="connsiteX774" fmla="*/ 7356479 w 8882887"/>
              <a:gd name="connsiteY774" fmla="*/ 1233531 h 1682495"/>
              <a:gd name="connsiteX775" fmla="*/ 7393257 w 8882887"/>
              <a:gd name="connsiteY775" fmla="*/ 1233531 h 1682495"/>
              <a:gd name="connsiteX776" fmla="*/ 7393257 w 8882887"/>
              <a:gd name="connsiteY776" fmla="*/ 1231788 h 1682495"/>
              <a:gd name="connsiteX777" fmla="*/ 7393257 w 8882887"/>
              <a:gd name="connsiteY777" fmla="*/ 1219584 h 1682495"/>
              <a:gd name="connsiteX778" fmla="*/ 7395347 w 8882887"/>
              <a:gd name="connsiteY778" fmla="*/ 1219584 h 1682495"/>
              <a:gd name="connsiteX779" fmla="*/ 7409975 w 8882887"/>
              <a:gd name="connsiteY779" fmla="*/ 1219584 h 1682495"/>
              <a:gd name="connsiteX780" fmla="*/ 7409975 w 8882887"/>
              <a:gd name="connsiteY780" fmla="*/ 1217840 h 1682495"/>
              <a:gd name="connsiteX781" fmla="*/ 7409975 w 8882887"/>
              <a:gd name="connsiteY781" fmla="*/ 1205636 h 1682495"/>
              <a:gd name="connsiteX782" fmla="*/ 7412483 w 8882887"/>
              <a:gd name="connsiteY782" fmla="*/ 1205636 h 1682495"/>
              <a:gd name="connsiteX783" fmla="*/ 7430035 w 8882887"/>
              <a:gd name="connsiteY783" fmla="*/ 1205636 h 1682495"/>
              <a:gd name="connsiteX784" fmla="*/ 7430035 w 8882887"/>
              <a:gd name="connsiteY784" fmla="*/ 1207379 h 1682495"/>
              <a:gd name="connsiteX785" fmla="*/ 7430035 w 8882887"/>
              <a:gd name="connsiteY785" fmla="*/ 1219584 h 1682495"/>
              <a:gd name="connsiteX786" fmla="*/ 7436723 w 8882887"/>
              <a:gd name="connsiteY786" fmla="*/ 1135896 h 1682495"/>
              <a:gd name="connsiteX787" fmla="*/ 7587181 w 8882887"/>
              <a:gd name="connsiteY787" fmla="*/ 1135896 h 1682495"/>
              <a:gd name="connsiteX788" fmla="*/ 7587181 w 8882887"/>
              <a:gd name="connsiteY788" fmla="*/ 1247480 h 1682495"/>
              <a:gd name="connsiteX789" fmla="*/ 7590525 w 8882887"/>
              <a:gd name="connsiteY789" fmla="*/ 1247480 h 1682495"/>
              <a:gd name="connsiteX790" fmla="*/ 7613929 w 8882887"/>
              <a:gd name="connsiteY790" fmla="*/ 1247480 h 1682495"/>
              <a:gd name="connsiteX791" fmla="*/ 7613929 w 8882887"/>
              <a:gd name="connsiteY791" fmla="*/ 1121948 h 1682495"/>
              <a:gd name="connsiteX792" fmla="*/ 7647365 w 8882887"/>
              <a:gd name="connsiteY792" fmla="*/ 1104513 h 1682495"/>
              <a:gd name="connsiteX793" fmla="*/ 7690831 w 8882887"/>
              <a:gd name="connsiteY793" fmla="*/ 1104513 h 1682495"/>
              <a:gd name="connsiteX794" fmla="*/ 7693757 w 8882887"/>
              <a:gd name="connsiteY794" fmla="*/ 1101899 h 1682495"/>
              <a:gd name="connsiteX795" fmla="*/ 7714235 w 8882887"/>
              <a:gd name="connsiteY795" fmla="*/ 1083591 h 1682495"/>
              <a:gd name="connsiteX796" fmla="*/ 7771075 w 8882887"/>
              <a:gd name="connsiteY796" fmla="*/ 1083591 h 1682495"/>
              <a:gd name="connsiteX797" fmla="*/ 7771075 w 8882887"/>
              <a:gd name="connsiteY797" fmla="*/ 1086207 h 1682495"/>
              <a:gd name="connsiteX798" fmla="*/ 7771075 w 8882887"/>
              <a:gd name="connsiteY798" fmla="*/ 1104513 h 1682495"/>
              <a:gd name="connsiteX799" fmla="*/ 7827915 w 8882887"/>
              <a:gd name="connsiteY799" fmla="*/ 1104513 h 1682495"/>
              <a:gd name="connsiteX800" fmla="*/ 7827915 w 8882887"/>
              <a:gd name="connsiteY800" fmla="*/ 1240505 h 1682495"/>
              <a:gd name="connsiteX801" fmla="*/ 7830005 w 8882887"/>
              <a:gd name="connsiteY801" fmla="*/ 1240505 h 1682495"/>
              <a:gd name="connsiteX802" fmla="*/ 7844633 w 8882887"/>
              <a:gd name="connsiteY802" fmla="*/ 1240505 h 1682495"/>
              <a:gd name="connsiteX803" fmla="*/ 7844633 w 8882887"/>
              <a:gd name="connsiteY803" fmla="*/ 1439262 h 1682495"/>
              <a:gd name="connsiteX804" fmla="*/ 7847975 w 8882887"/>
              <a:gd name="connsiteY804" fmla="*/ 1439262 h 1682495"/>
              <a:gd name="connsiteX805" fmla="*/ 7871381 w 8882887"/>
              <a:gd name="connsiteY805" fmla="*/ 1439262 h 1682495"/>
              <a:gd name="connsiteX806" fmla="*/ 7871381 w 8882887"/>
              <a:gd name="connsiteY806" fmla="*/ 1310244 h 1682495"/>
              <a:gd name="connsiteX807" fmla="*/ 7872635 w 8882887"/>
              <a:gd name="connsiteY807" fmla="*/ 1309373 h 1682495"/>
              <a:gd name="connsiteX808" fmla="*/ 7881411 w 8882887"/>
              <a:gd name="connsiteY808" fmla="*/ 1303271 h 1682495"/>
              <a:gd name="connsiteX809" fmla="*/ 7888099 w 8882887"/>
              <a:gd name="connsiteY809" fmla="*/ 1305014 h 1682495"/>
              <a:gd name="connsiteX810" fmla="*/ 7888099 w 8882887"/>
              <a:gd name="connsiteY810" fmla="*/ 1317219 h 1682495"/>
              <a:gd name="connsiteX811" fmla="*/ 7891441 w 8882887"/>
              <a:gd name="connsiteY811" fmla="*/ 1315475 h 1682495"/>
              <a:gd name="connsiteX812" fmla="*/ 7914847 w 8882887"/>
              <a:gd name="connsiteY812" fmla="*/ 1303271 h 1682495"/>
              <a:gd name="connsiteX813" fmla="*/ 7917773 w 8882887"/>
              <a:gd name="connsiteY813" fmla="*/ 1303271 h 1682495"/>
              <a:gd name="connsiteX814" fmla="*/ 7938251 w 8882887"/>
              <a:gd name="connsiteY814" fmla="*/ 1303271 h 1682495"/>
              <a:gd name="connsiteX815" fmla="*/ 7938251 w 8882887"/>
              <a:gd name="connsiteY815" fmla="*/ 1540385 h 1682495"/>
              <a:gd name="connsiteX816" fmla="*/ 7985061 w 8882887"/>
              <a:gd name="connsiteY816" fmla="*/ 1547360 h 1682495"/>
              <a:gd name="connsiteX817" fmla="*/ 7985061 w 8882887"/>
              <a:gd name="connsiteY817" fmla="*/ 1536899 h 1682495"/>
              <a:gd name="connsiteX818" fmla="*/ 8035213 w 8882887"/>
              <a:gd name="connsiteY818" fmla="*/ 1536899 h 1682495"/>
              <a:gd name="connsiteX819" fmla="*/ 8035213 w 8882887"/>
              <a:gd name="connsiteY819" fmla="*/ 1491567 h 1682495"/>
              <a:gd name="connsiteX820" fmla="*/ 8048587 w 8882887"/>
              <a:gd name="connsiteY820" fmla="*/ 1491567 h 1682495"/>
              <a:gd name="connsiteX821" fmla="*/ 8048587 w 8882887"/>
              <a:gd name="connsiteY821" fmla="*/ 1432289 h 1682495"/>
              <a:gd name="connsiteX822" fmla="*/ 8058619 w 8882887"/>
              <a:gd name="connsiteY822" fmla="*/ 1432289 h 1682495"/>
              <a:gd name="connsiteX823" fmla="*/ 8058619 w 8882887"/>
              <a:gd name="connsiteY823" fmla="*/ 1373010 h 1682495"/>
              <a:gd name="connsiteX824" fmla="*/ 8082023 w 8882887"/>
              <a:gd name="connsiteY824" fmla="*/ 1373010 h 1682495"/>
              <a:gd name="connsiteX825" fmla="*/ 8155579 w 8882887"/>
              <a:gd name="connsiteY825" fmla="*/ 1341627 h 1682495"/>
              <a:gd name="connsiteX826" fmla="*/ 8158923 w 8882887"/>
              <a:gd name="connsiteY826" fmla="*/ 1310244 h 1682495"/>
              <a:gd name="connsiteX827" fmla="*/ 8165611 w 8882887"/>
              <a:gd name="connsiteY827" fmla="*/ 1341627 h 1682495"/>
              <a:gd name="connsiteX828" fmla="*/ 8242511 w 8882887"/>
              <a:gd name="connsiteY828" fmla="*/ 1383471 h 1682495"/>
              <a:gd name="connsiteX829" fmla="*/ 8242511 w 8882887"/>
              <a:gd name="connsiteY829" fmla="*/ 1376498 h 1682495"/>
              <a:gd name="connsiteX830" fmla="*/ 8262573 w 8882887"/>
              <a:gd name="connsiteY830" fmla="*/ 1376498 h 1682495"/>
              <a:gd name="connsiteX831" fmla="*/ 8262573 w 8882887"/>
              <a:gd name="connsiteY831" fmla="*/ 1432289 h 1682495"/>
              <a:gd name="connsiteX832" fmla="*/ 8272603 w 8882887"/>
              <a:gd name="connsiteY832" fmla="*/ 1432289 h 1682495"/>
              <a:gd name="connsiteX833" fmla="*/ 8272603 w 8882887"/>
              <a:gd name="connsiteY833" fmla="*/ 1498541 h 1682495"/>
              <a:gd name="connsiteX834" fmla="*/ 8282635 w 8882887"/>
              <a:gd name="connsiteY834" fmla="*/ 1498541 h 1682495"/>
              <a:gd name="connsiteX835" fmla="*/ 8282635 w 8882887"/>
              <a:gd name="connsiteY835" fmla="*/ 1529924 h 1682495"/>
              <a:gd name="connsiteX836" fmla="*/ 8302695 w 8882887"/>
              <a:gd name="connsiteY836" fmla="*/ 1529924 h 1682495"/>
              <a:gd name="connsiteX837" fmla="*/ 8302695 w 8882887"/>
              <a:gd name="connsiteY837" fmla="*/ 1578741 h 1682495"/>
              <a:gd name="connsiteX838" fmla="*/ 8429747 w 8882887"/>
              <a:gd name="connsiteY838" fmla="*/ 1568280 h 1682495"/>
              <a:gd name="connsiteX839" fmla="*/ 8429747 w 8882887"/>
              <a:gd name="connsiteY839" fmla="*/ 1519463 h 1682495"/>
              <a:gd name="connsiteX840" fmla="*/ 8496619 w 8882887"/>
              <a:gd name="connsiteY840" fmla="*/ 1519463 h 1682495"/>
              <a:gd name="connsiteX841" fmla="*/ 8496619 w 8882887"/>
              <a:gd name="connsiteY841" fmla="*/ 1491567 h 1682495"/>
              <a:gd name="connsiteX842" fmla="*/ 8637047 w 8882887"/>
              <a:gd name="connsiteY842" fmla="*/ 1491567 h 1682495"/>
              <a:gd name="connsiteX843" fmla="*/ 8637047 w 8882887"/>
              <a:gd name="connsiteY843" fmla="*/ 1509002 h 1682495"/>
              <a:gd name="connsiteX844" fmla="*/ 8727321 w 8882887"/>
              <a:gd name="connsiteY844" fmla="*/ 1509002 h 1682495"/>
              <a:gd name="connsiteX845" fmla="*/ 8727321 w 8882887"/>
              <a:gd name="connsiteY845" fmla="*/ 1519463 h 1682495"/>
              <a:gd name="connsiteX846" fmla="*/ 8754069 w 8882887"/>
              <a:gd name="connsiteY846" fmla="*/ 1519463 h 1682495"/>
              <a:gd name="connsiteX847" fmla="*/ 8754069 w 8882887"/>
              <a:gd name="connsiteY847" fmla="*/ 1529924 h 1682495"/>
              <a:gd name="connsiteX848" fmla="*/ 8777473 w 8882887"/>
              <a:gd name="connsiteY848" fmla="*/ 1529924 h 1682495"/>
              <a:gd name="connsiteX849" fmla="*/ 8777473 w 8882887"/>
              <a:gd name="connsiteY849" fmla="*/ 1499913 h 1682495"/>
              <a:gd name="connsiteX850" fmla="*/ 8882887 w 8882887"/>
              <a:gd name="connsiteY850" fmla="*/ 1682495 h 1682495"/>
              <a:gd name="connsiteX851" fmla="*/ 0 w 8882887"/>
              <a:gd name="connsiteY851" fmla="*/ 1682495 h 1682495"/>
              <a:gd name="connsiteX852" fmla="*/ 63077 w 8882887"/>
              <a:gd name="connsiteY852" fmla="*/ 1573241 h 1682495"/>
              <a:gd name="connsiteX853" fmla="*/ 123345 w 8882887"/>
              <a:gd name="connsiteY853" fmla="*/ 1568279 h 1682495"/>
              <a:gd name="connsiteX854" fmla="*/ 123345 w 8882887"/>
              <a:gd name="connsiteY854" fmla="*/ 1519461 h 1682495"/>
              <a:gd name="connsiteX855" fmla="*/ 190215 w 8882887"/>
              <a:gd name="connsiteY855" fmla="*/ 1519461 h 1682495"/>
              <a:gd name="connsiteX856" fmla="*/ 190215 w 8882887"/>
              <a:gd name="connsiteY856" fmla="*/ 1491566 h 1682495"/>
              <a:gd name="connsiteX857" fmla="*/ 330643 w 8882887"/>
              <a:gd name="connsiteY857" fmla="*/ 1491566 h 1682495"/>
              <a:gd name="connsiteX858" fmla="*/ 330643 w 8882887"/>
              <a:gd name="connsiteY858" fmla="*/ 1509000 h 1682495"/>
              <a:gd name="connsiteX859" fmla="*/ 420917 w 8882887"/>
              <a:gd name="connsiteY859" fmla="*/ 1509000 h 1682495"/>
              <a:gd name="connsiteX860" fmla="*/ 420917 w 8882887"/>
              <a:gd name="connsiteY860" fmla="*/ 1519461 h 1682495"/>
              <a:gd name="connsiteX861" fmla="*/ 447665 w 8882887"/>
              <a:gd name="connsiteY861" fmla="*/ 1519461 h 1682495"/>
              <a:gd name="connsiteX862" fmla="*/ 447665 w 8882887"/>
              <a:gd name="connsiteY862" fmla="*/ 1529922 h 1682495"/>
              <a:gd name="connsiteX863" fmla="*/ 471070 w 8882887"/>
              <a:gd name="connsiteY863" fmla="*/ 1529922 h 1682495"/>
              <a:gd name="connsiteX864" fmla="*/ 471070 w 8882887"/>
              <a:gd name="connsiteY864" fmla="*/ 1373009 h 1682495"/>
              <a:gd name="connsiteX865" fmla="*/ 541285 w 8882887"/>
              <a:gd name="connsiteY865" fmla="*/ 1352087 h 1682495"/>
              <a:gd name="connsiteX866" fmla="*/ 671681 w 8882887"/>
              <a:gd name="connsiteY866" fmla="*/ 1352087 h 1682495"/>
              <a:gd name="connsiteX867" fmla="*/ 671681 w 8882887"/>
              <a:gd name="connsiteY867" fmla="*/ 1101026 h 1682495"/>
              <a:gd name="connsiteX868" fmla="*/ 708460 w 8882887"/>
              <a:gd name="connsiteY868" fmla="*/ 1083590 h 1682495"/>
              <a:gd name="connsiteX869" fmla="*/ 868949 w 8882887"/>
              <a:gd name="connsiteY869" fmla="*/ 1055694 h 1682495"/>
              <a:gd name="connsiteX870" fmla="*/ 925789 w 8882887"/>
              <a:gd name="connsiteY870" fmla="*/ 1073129 h 1682495"/>
              <a:gd name="connsiteX871" fmla="*/ 935819 w 8882887"/>
              <a:gd name="connsiteY871" fmla="*/ 1083590 h 1682495"/>
              <a:gd name="connsiteX872" fmla="*/ 935819 w 8882887"/>
              <a:gd name="connsiteY872" fmla="*/ 1550844 h 1682495"/>
              <a:gd name="connsiteX873" fmla="*/ 959224 w 8882887"/>
              <a:gd name="connsiteY873" fmla="*/ 1550844 h 1682495"/>
              <a:gd name="connsiteX874" fmla="*/ 959224 w 8882887"/>
              <a:gd name="connsiteY874" fmla="*/ 1362548 h 1682495"/>
              <a:gd name="connsiteX875" fmla="*/ 979285 w 8882887"/>
              <a:gd name="connsiteY875" fmla="*/ 1362548 h 1682495"/>
              <a:gd name="connsiteX876" fmla="*/ 979285 w 8882887"/>
              <a:gd name="connsiteY876" fmla="*/ 1345113 h 1682495"/>
              <a:gd name="connsiteX877" fmla="*/ 999346 w 8882887"/>
              <a:gd name="connsiteY877" fmla="*/ 1334652 h 1682495"/>
              <a:gd name="connsiteX878" fmla="*/ 1016063 w 8882887"/>
              <a:gd name="connsiteY878" fmla="*/ 1334652 h 1682495"/>
              <a:gd name="connsiteX879" fmla="*/ 1016063 w 8882887"/>
              <a:gd name="connsiteY879" fmla="*/ 1317218 h 1682495"/>
              <a:gd name="connsiteX880" fmla="*/ 1029437 w 8882887"/>
              <a:gd name="connsiteY880" fmla="*/ 1306757 h 1682495"/>
              <a:gd name="connsiteX881" fmla="*/ 1062874 w 8882887"/>
              <a:gd name="connsiteY881" fmla="*/ 1306757 h 1682495"/>
              <a:gd name="connsiteX882" fmla="*/ 1062874 w 8882887"/>
              <a:gd name="connsiteY882" fmla="*/ 1362548 h 1682495"/>
              <a:gd name="connsiteX883" fmla="*/ 1133087 w 8882887"/>
              <a:gd name="connsiteY883" fmla="*/ 1362548 h 1682495"/>
              <a:gd name="connsiteX884" fmla="*/ 1133087 w 8882887"/>
              <a:gd name="connsiteY884" fmla="*/ 1557819 h 1682495"/>
              <a:gd name="connsiteX885" fmla="*/ 1159835 w 8882887"/>
              <a:gd name="connsiteY885" fmla="*/ 1557819 h 1682495"/>
              <a:gd name="connsiteX886" fmla="*/ 1186583 w 8882887"/>
              <a:gd name="connsiteY886" fmla="*/ 1547358 h 1682495"/>
              <a:gd name="connsiteX887" fmla="*/ 1186583 w 8882887"/>
              <a:gd name="connsiteY887" fmla="*/ 1533410 h 1682495"/>
              <a:gd name="connsiteX888" fmla="*/ 1176553 w 8882887"/>
              <a:gd name="connsiteY888" fmla="*/ 1529922 h 1682495"/>
              <a:gd name="connsiteX889" fmla="*/ 1176553 w 8882887"/>
              <a:gd name="connsiteY889" fmla="*/ 1519461 h 1682495"/>
              <a:gd name="connsiteX890" fmla="*/ 1186583 w 8882887"/>
              <a:gd name="connsiteY890" fmla="*/ 1512488 h 1682495"/>
              <a:gd name="connsiteX891" fmla="*/ 1186583 w 8882887"/>
              <a:gd name="connsiteY891" fmla="*/ 1435775 h 1682495"/>
              <a:gd name="connsiteX892" fmla="*/ 1176553 w 8882887"/>
              <a:gd name="connsiteY892" fmla="*/ 1432287 h 1682495"/>
              <a:gd name="connsiteX893" fmla="*/ 1176553 w 8882887"/>
              <a:gd name="connsiteY893" fmla="*/ 1421826 h 1682495"/>
              <a:gd name="connsiteX894" fmla="*/ 1186583 w 8882887"/>
              <a:gd name="connsiteY894" fmla="*/ 1414853 h 1682495"/>
              <a:gd name="connsiteX895" fmla="*/ 1193271 w 8882887"/>
              <a:gd name="connsiteY895" fmla="*/ 1407879 h 1682495"/>
              <a:gd name="connsiteX896" fmla="*/ 1193271 w 8882887"/>
              <a:gd name="connsiteY896" fmla="*/ 1393931 h 1682495"/>
              <a:gd name="connsiteX897" fmla="*/ 1186583 w 8882887"/>
              <a:gd name="connsiteY897" fmla="*/ 1393931 h 1682495"/>
              <a:gd name="connsiteX898" fmla="*/ 1186583 w 8882887"/>
              <a:gd name="connsiteY898" fmla="*/ 1383470 h 1682495"/>
              <a:gd name="connsiteX899" fmla="*/ 1196614 w 8882887"/>
              <a:gd name="connsiteY899" fmla="*/ 1376496 h 1682495"/>
              <a:gd name="connsiteX900" fmla="*/ 1250110 w 8882887"/>
              <a:gd name="connsiteY900" fmla="*/ 1278861 h 1682495"/>
              <a:gd name="connsiteX901" fmla="*/ 1243423 w 8882887"/>
              <a:gd name="connsiteY901" fmla="*/ 1275374 h 1682495"/>
              <a:gd name="connsiteX902" fmla="*/ 1243423 w 8882887"/>
              <a:gd name="connsiteY902" fmla="*/ 1264913 h 1682495"/>
              <a:gd name="connsiteX903" fmla="*/ 1253453 w 8882887"/>
              <a:gd name="connsiteY903" fmla="*/ 1261425 h 1682495"/>
              <a:gd name="connsiteX904" fmla="*/ 1253453 w 8882887"/>
              <a:gd name="connsiteY904" fmla="*/ 1247478 h 1682495"/>
              <a:gd name="connsiteX905" fmla="*/ 1260141 w 8882887"/>
              <a:gd name="connsiteY905" fmla="*/ 1247478 h 1682495"/>
              <a:gd name="connsiteX906" fmla="*/ 1260141 w 8882887"/>
              <a:gd name="connsiteY906" fmla="*/ 1216095 h 1682495"/>
              <a:gd name="connsiteX907" fmla="*/ 1253453 w 8882887"/>
              <a:gd name="connsiteY907" fmla="*/ 1216095 h 1682495"/>
              <a:gd name="connsiteX908" fmla="*/ 1253453 w 8882887"/>
              <a:gd name="connsiteY908" fmla="*/ 1209122 h 1682495"/>
              <a:gd name="connsiteX909" fmla="*/ 1260141 w 8882887"/>
              <a:gd name="connsiteY909" fmla="*/ 1205634 h 1682495"/>
              <a:gd name="connsiteX910" fmla="*/ 1276858 w 8882887"/>
              <a:gd name="connsiteY910" fmla="*/ 1181225 h 1682495"/>
              <a:gd name="connsiteX911" fmla="*/ 1280201 w 8882887"/>
              <a:gd name="connsiteY911" fmla="*/ 1167278 h 1682495"/>
              <a:gd name="connsiteX912" fmla="*/ 1280201 w 8882887"/>
              <a:gd name="connsiteY912" fmla="*/ 1128921 h 1682495"/>
              <a:gd name="connsiteX913" fmla="*/ 1280620 w 8882887"/>
              <a:gd name="connsiteY913" fmla="*/ 1127613 h 1682495"/>
              <a:gd name="connsiteX914" fmla="*/ 1283545 w 8882887"/>
              <a:gd name="connsiteY914" fmla="*/ 1118460 h 1682495"/>
              <a:gd name="connsiteX915" fmla="*/ 1283963 w 8882887"/>
              <a:gd name="connsiteY915" fmla="*/ 1119768 h 1682495"/>
              <a:gd name="connsiteX916" fmla="*/ 1286889 w 8882887"/>
              <a:gd name="connsiteY916" fmla="*/ 1128921 h 1682495"/>
              <a:gd name="connsiteX917" fmla="*/ 1290232 w 8882887"/>
              <a:gd name="connsiteY917" fmla="*/ 1167278 h 1682495"/>
              <a:gd name="connsiteX918" fmla="*/ 1290232 w 8882887"/>
              <a:gd name="connsiteY918" fmla="*/ 1177739 h 1682495"/>
              <a:gd name="connsiteX919" fmla="*/ 1306951 w 8882887"/>
              <a:gd name="connsiteY919" fmla="*/ 1205634 h 1682495"/>
              <a:gd name="connsiteX920" fmla="*/ 1313638 w 8882887"/>
              <a:gd name="connsiteY920" fmla="*/ 1209122 h 1682495"/>
              <a:gd name="connsiteX921" fmla="*/ 1313638 w 8882887"/>
              <a:gd name="connsiteY921" fmla="*/ 1216095 h 1682495"/>
              <a:gd name="connsiteX922" fmla="*/ 1310295 w 8882887"/>
              <a:gd name="connsiteY922" fmla="*/ 1247478 h 1682495"/>
              <a:gd name="connsiteX923" fmla="*/ 1316981 w 8882887"/>
              <a:gd name="connsiteY923" fmla="*/ 1261425 h 1682495"/>
              <a:gd name="connsiteX924" fmla="*/ 1323669 w 8882887"/>
              <a:gd name="connsiteY924" fmla="*/ 1264913 h 1682495"/>
              <a:gd name="connsiteX925" fmla="*/ 1323669 w 8882887"/>
              <a:gd name="connsiteY925" fmla="*/ 1275374 h 1682495"/>
              <a:gd name="connsiteX926" fmla="*/ 1316981 w 8882887"/>
              <a:gd name="connsiteY926" fmla="*/ 1278861 h 1682495"/>
              <a:gd name="connsiteX927" fmla="*/ 1356268 w 8882887"/>
              <a:gd name="connsiteY927" fmla="*/ 1319833 h 1682495"/>
              <a:gd name="connsiteX928" fmla="*/ 1369603 w 8882887"/>
              <a:gd name="connsiteY928" fmla="*/ 1373009 h 1682495"/>
              <a:gd name="connsiteX929" fmla="*/ 1417287 w 8882887"/>
              <a:gd name="connsiteY929" fmla="*/ 1373009 h 1682495"/>
              <a:gd name="connsiteX930" fmla="*/ 1417287 w 8882887"/>
              <a:gd name="connsiteY930" fmla="*/ 1329494 h 1682495"/>
              <a:gd name="connsiteX931" fmla="*/ 1409211 w 8882887"/>
              <a:gd name="connsiteY931" fmla="*/ 1329494 h 1682495"/>
              <a:gd name="connsiteX932" fmla="*/ 1409211 w 8882887"/>
              <a:gd name="connsiteY932" fmla="*/ 1086294 h 1682495"/>
              <a:gd name="connsiteX933" fmla="*/ 1439612 w 8882887"/>
              <a:gd name="connsiteY933" fmla="*/ 1086294 h 1682495"/>
              <a:gd name="connsiteX934" fmla="*/ 1440372 w 8882887"/>
              <a:gd name="connsiteY934" fmla="*/ 1084673 h 1682495"/>
              <a:gd name="connsiteX935" fmla="*/ 1445691 w 8882887"/>
              <a:gd name="connsiteY935" fmla="*/ 1073324 h 1682495"/>
              <a:gd name="connsiteX936" fmla="*/ 1448352 w 8882887"/>
              <a:gd name="connsiteY936" fmla="*/ 1073729 h 1682495"/>
              <a:gd name="connsiteX937" fmla="*/ 1466972 w 8882887"/>
              <a:gd name="connsiteY937" fmla="*/ 1076565 h 1682495"/>
              <a:gd name="connsiteX938" fmla="*/ 1467732 w 8882887"/>
              <a:gd name="connsiteY938" fmla="*/ 1078593 h 1682495"/>
              <a:gd name="connsiteX939" fmla="*/ 1473051 w 8882887"/>
              <a:gd name="connsiteY939" fmla="*/ 1092779 h 1682495"/>
              <a:gd name="connsiteX940" fmla="*/ 1512572 w 8882887"/>
              <a:gd name="connsiteY940" fmla="*/ 1096022 h 1682495"/>
              <a:gd name="connsiteX941" fmla="*/ 1512572 w 8882887"/>
              <a:gd name="connsiteY941" fmla="*/ 911190 h 1682495"/>
              <a:gd name="connsiteX942" fmla="*/ 1515612 w 8882887"/>
              <a:gd name="connsiteY942" fmla="*/ 911190 h 1682495"/>
              <a:gd name="connsiteX943" fmla="*/ 1536893 w 8882887"/>
              <a:gd name="connsiteY943" fmla="*/ 911190 h 1682495"/>
              <a:gd name="connsiteX944" fmla="*/ 1536893 w 8882887"/>
              <a:gd name="connsiteY944" fmla="*/ 706902 h 1682495"/>
              <a:gd name="connsiteX945" fmla="*/ 1539552 w 8882887"/>
              <a:gd name="connsiteY945" fmla="*/ 706902 h 1682495"/>
              <a:gd name="connsiteX946" fmla="*/ 1558173 w 8882887"/>
              <a:gd name="connsiteY946" fmla="*/ 706902 h 1682495"/>
              <a:gd name="connsiteX947" fmla="*/ 1558173 w 8882887"/>
              <a:gd name="connsiteY947" fmla="*/ 535041 h 1682495"/>
              <a:gd name="connsiteX948" fmla="*/ 1564253 w 8882887"/>
              <a:gd name="connsiteY948" fmla="*/ 492885 h 1682495"/>
              <a:gd name="connsiteX949" fmla="*/ 1567293 w 8882887"/>
              <a:gd name="connsiteY949" fmla="*/ 492885 h 1682495"/>
              <a:gd name="connsiteX950" fmla="*/ 1588574 w 8882887"/>
              <a:gd name="connsiteY950" fmla="*/ 492885 h 1682495"/>
              <a:gd name="connsiteX951" fmla="*/ 1643294 w 8882887"/>
              <a:gd name="connsiteY951" fmla="*/ 369665 h 1682495"/>
              <a:gd name="connsiteX952" fmla="*/ 1649375 w 8882887"/>
              <a:gd name="connsiteY952" fmla="*/ 0 h 16824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</a:cxnLst>
            <a:rect l="l" t="t" r="r" b="b"/>
            <a:pathLst>
              <a:path w="8882887" h="1682495">
                <a:moveTo>
                  <a:pt x="1649375" y="0"/>
                </a:moveTo>
                <a:cubicBezTo>
                  <a:pt x="1649375" y="27"/>
                  <a:pt x="1649399" y="3060"/>
                  <a:pt x="1652414" y="369665"/>
                </a:cubicBezTo>
                <a:cubicBezTo>
                  <a:pt x="1652432" y="369701"/>
                  <a:pt x="1653399" y="371712"/>
                  <a:pt x="1710174" y="489644"/>
                </a:cubicBezTo>
                <a:cubicBezTo>
                  <a:pt x="1710186" y="489644"/>
                  <a:pt x="1710353" y="489644"/>
                  <a:pt x="1713215" y="489644"/>
                </a:cubicBezTo>
                <a:lnTo>
                  <a:pt x="1734495" y="489644"/>
                </a:lnTo>
                <a:cubicBezTo>
                  <a:pt x="1734495" y="489665"/>
                  <a:pt x="1734495" y="490508"/>
                  <a:pt x="1734495" y="525312"/>
                </a:cubicBezTo>
                <a:cubicBezTo>
                  <a:pt x="1734498" y="525321"/>
                  <a:pt x="1734555" y="525408"/>
                  <a:pt x="1735256" y="526529"/>
                </a:cubicBezTo>
                <a:lnTo>
                  <a:pt x="1740575" y="535041"/>
                </a:lnTo>
                <a:cubicBezTo>
                  <a:pt x="1740575" y="535071"/>
                  <a:pt x="1740575" y="537344"/>
                  <a:pt x="1740575" y="706902"/>
                </a:cubicBezTo>
                <a:cubicBezTo>
                  <a:pt x="1740588" y="706902"/>
                  <a:pt x="1740798" y="706902"/>
                  <a:pt x="1743995" y="706902"/>
                </a:cubicBezTo>
                <a:lnTo>
                  <a:pt x="1767936" y="706902"/>
                </a:lnTo>
                <a:cubicBezTo>
                  <a:pt x="1767936" y="706932"/>
                  <a:pt x="1767936" y="709385"/>
                  <a:pt x="1767936" y="917675"/>
                </a:cubicBezTo>
                <a:cubicBezTo>
                  <a:pt x="1767951" y="917673"/>
                  <a:pt x="1768119" y="917642"/>
                  <a:pt x="1770216" y="917270"/>
                </a:cubicBezTo>
                <a:lnTo>
                  <a:pt x="1786176" y="914433"/>
                </a:lnTo>
                <a:cubicBezTo>
                  <a:pt x="1786176" y="914466"/>
                  <a:pt x="1786131" y="916467"/>
                  <a:pt x="1783136" y="1047381"/>
                </a:cubicBezTo>
                <a:cubicBezTo>
                  <a:pt x="1783151" y="1047384"/>
                  <a:pt x="1783317" y="1047414"/>
                  <a:pt x="1785416" y="1047788"/>
                </a:cubicBezTo>
                <a:lnTo>
                  <a:pt x="1801376" y="1050624"/>
                </a:lnTo>
                <a:cubicBezTo>
                  <a:pt x="1801379" y="1050635"/>
                  <a:pt x="1801409" y="1050731"/>
                  <a:pt x="1801755" y="1051841"/>
                </a:cubicBezTo>
                <a:lnTo>
                  <a:pt x="1804416" y="1060353"/>
                </a:lnTo>
                <a:cubicBezTo>
                  <a:pt x="1804419" y="1060340"/>
                  <a:pt x="1804487" y="1060125"/>
                  <a:pt x="1805556" y="1056705"/>
                </a:cubicBezTo>
                <a:lnTo>
                  <a:pt x="1813536" y="1031169"/>
                </a:lnTo>
                <a:cubicBezTo>
                  <a:pt x="1813547" y="1031169"/>
                  <a:pt x="1813697" y="1031169"/>
                  <a:pt x="1816196" y="1031169"/>
                </a:cubicBezTo>
                <a:lnTo>
                  <a:pt x="1834817" y="1031169"/>
                </a:lnTo>
                <a:cubicBezTo>
                  <a:pt x="1834817" y="1031195"/>
                  <a:pt x="1834817" y="1032234"/>
                  <a:pt x="1834817" y="1079808"/>
                </a:cubicBezTo>
                <a:cubicBezTo>
                  <a:pt x="1834826" y="1079816"/>
                  <a:pt x="1834941" y="1079876"/>
                  <a:pt x="1836336" y="1080620"/>
                </a:cubicBezTo>
                <a:lnTo>
                  <a:pt x="1846977" y="1086294"/>
                </a:lnTo>
                <a:cubicBezTo>
                  <a:pt x="1846977" y="1086308"/>
                  <a:pt x="1846977" y="1086459"/>
                  <a:pt x="1846977" y="1088321"/>
                </a:cubicBezTo>
                <a:lnTo>
                  <a:pt x="1846977" y="1102508"/>
                </a:lnTo>
                <a:cubicBezTo>
                  <a:pt x="1847007" y="1102508"/>
                  <a:pt x="1848369" y="1102508"/>
                  <a:pt x="1913858" y="1102508"/>
                </a:cubicBezTo>
                <a:cubicBezTo>
                  <a:pt x="1913858" y="1102520"/>
                  <a:pt x="1913858" y="1102644"/>
                  <a:pt x="1913858" y="1104129"/>
                </a:cubicBezTo>
                <a:lnTo>
                  <a:pt x="1913858" y="1115478"/>
                </a:lnTo>
                <a:cubicBezTo>
                  <a:pt x="1913871" y="1115478"/>
                  <a:pt x="1914053" y="1115478"/>
                  <a:pt x="1916897" y="1115478"/>
                </a:cubicBezTo>
                <a:lnTo>
                  <a:pt x="1938177" y="1115478"/>
                </a:lnTo>
                <a:cubicBezTo>
                  <a:pt x="1938177" y="1115451"/>
                  <a:pt x="1938177" y="1114358"/>
                  <a:pt x="1938177" y="1070081"/>
                </a:cubicBezTo>
                <a:cubicBezTo>
                  <a:pt x="1938209" y="1070081"/>
                  <a:pt x="1939604" y="1070081"/>
                  <a:pt x="2005058" y="1070081"/>
                </a:cubicBezTo>
                <a:cubicBezTo>
                  <a:pt x="2005058" y="1070069"/>
                  <a:pt x="2005058" y="1069923"/>
                  <a:pt x="2005058" y="1068054"/>
                </a:cubicBezTo>
                <a:lnTo>
                  <a:pt x="2005058" y="1053867"/>
                </a:lnTo>
                <a:cubicBezTo>
                  <a:pt x="2005067" y="1053867"/>
                  <a:pt x="2005178" y="1053867"/>
                  <a:pt x="2006579" y="1053867"/>
                </a:cubicBezTo>
                <a:lnTo>
                  <a:pt x="2017218" y="1053867"/>
                </a:lnTo>
                <a:cubicBezTo>
                  <a:pt x="2017218" y="1053857"/>
                  <a:pt x="2017218" y="1053687"/>
                  <a:pt x="2017218" y="1051031"/>
                </a:cubicBezTo>
                <a:lnTo>
                  <a:pt x="2017218" y="1031169"/>
                </a:lnTo>
                <a:cubicBezTo>
                  <a:pt x="2017232" y="1031169"/>
                  <a:pt x="2017340" y="1031169"/>
                  <a:pt x="2018358" y="1031169"/>
                </a:cubicBezTo>
                <a:lnTo>
                  <a:pt x="2026338" y="1031169"/>
                </a:lnTo>
                <a:cubicBezTo>
                  <a:pt x="2026338" y="1031159"/>
                  <a:pt x="2026338" y="1031031"/>
                  <a:pt x="2026338" y="1029548"/>
                </a:cubicBezTo>
                <a:lnTo>
                  <a:pt x="2026338" y="1018197"/>
                </a:lnTo>
                <a:cubicBezTo>
                  <a:pt x="2026350" y="1018197"/>
                  <a:pt x="2026536" y="1018197"/>
                  <a:pt x="2029379" y="1018197"/>
                </a:cubicBezTo>
                <a:lnTo>
                  <a:pt x="2050659" y="1018197"/>
                </a:lnTo>
                <a:cubicBezTo>
                  <a:pt x="2050659" y="1018208"/>
                  <a:pt x="2050659" y="1018323"/>
                  <a:pt x="2050659" y="1019819"/>
                </a:cubicBezTo>
                <a:lnTo>
                  <a:pt x="2050659" y="1031169"/>
                </a:lnTo>
                <a:cubicBezTo>
                  <a:pt x="2050676" y="1031169"/>
                  <a:pt x="2051427" y="1031169"/>
                  <a:pt x="2084099" y="1031169"/>
                </a:cubicBezTo>
                <a:cubicBezTo>
                  <a:pt x="2084099" y="1031157"/>
                  <a:pt x="2084099" y="1030986"/>
                  <a:pt x="2084099" y="1028331"/>
                </a:cubicBezTo>
                <a:lnTo>
                  <a:pt x="2084099" y="1008470"/>
                </a:lnTo>
                <a:cubicBezTo>
                  <a:pt x="2084108" y="1008470"/>
                  <a:pt x="2084253" y="1008470"/>
                  <a:pt x="2086760" y="1008470"/>
                </a:cubicBezTo>
                <a:lnTo>
                  <a:pt x="2105379" y="1008470"/>
                </a:lnTo>
                <a:cubicBezTo>
                  <a:pt x="2105379" y="1008488"/>
                  <a:pt x="2105379" y="1009259"/>
                  <a:pt x="2105379" y="1044140"/>
                </a:cubicBezTo>
                <a:cubicBezTo>
                  <a:pt x="2105390" y="1044140"/>
                  <a:pt x="2105510" y="1044140"/>
                  <a:pt x="2106900" y="1044140"/>
                </a:cubicBezTo>
                <a:lnTo>
                  <a:pt x="2117540" y="1044140"/>
                </a:lnTo>
                <a:cubicBezTo>
                  <a:pt x="2117540" y="1044131"/>
                  <a:pt x="2117540" y="1044009"/>
                  <a:pt x="2117540" y="1042518"/>
                </a:cubicBezTo>
                <a:lnTo>
                  <a:pt x="2117540" y="1031169"/>
                </a:lnTo>
                <a:cubicBezTo>
                  <a:pt x="2117553" y="1031169"/>
                  <a:pt x="2117730" y="1031169"/>
                  <a:pt x="2120199" y="1031169"/>
                </a:cubicBezTo>
                <a:lnTo>
                  <a:pt x="2138820" y="1031169"/>
                </a:lnTo>
                <a:cubicBezTo>
                  <a:pt x="2138820" y="1031189"/>
                  <a:pt x="2138820" y="1032027"/>
                  <a:pt x="2138820" y="1070081"/>
                </a:cubicBezTo>
                <a:cubicBezTo>
                  <a:pt x="2138832" y="1070081"/>
                  <a:pt x="2139009" y="1070081"/>
                  <a:pt x="2141861" y="1070081"/>
                </a:cubicBezTo>
                <a:lnTo>
                  <a:pt x="2163140" y="1070081"/>
                </a:lnTo>
                <a:cubicBezTo>
                  <a:pt x="2163140" y="1070097"/>
                  <a:pt x="2163140" y="1070270"/>
                  <a:pt x="2163140" y="1072512"/>
                </a:cubicBezTo>
                <a:lnTo>
                  <a:pt x="2163140" y="1089537"/>
                </a:lnTo>
                <a:cubicBezTo>
                  <a:pt x="2163152" y="1089537"/>
                  <a:pt x="2163258" y="1089537"/>
                  <a:pt x="2164280" y="1089537"/>
                </a:cubicBezTo>
                <a:lnTo>
                  <a:pt x="2172261" y="1089537"/>
                </a:lnTo>
                <a:cubicBezTo>
                  <a:pt x="2172261" y="1089525"/>
                  <a:pt x="2172261" y="1089411"/>
                  <a:pt x="2172261" y="1088321"/>
                </a:cubicBezTo>
                <a:lnTo>
                  <a:pt x="2172261" y="1079808"/>
                </a:lnTo>
                <a:cubicBezTo>
                  <a:pt x="2172287" y="1079808"/>
                  <a:pt x="2173365" y="1079808"/>
                  <a:pt x="2217861" y="1079808"/>
                </a:cubicBezTo>
                <a:cubicBezTo>
                  <a:pt x="2217861" y="1079829"/>
                  <a:pt x="2217861" y="1080674"/>
                  <a:pt x="2217861" y="1115478"/>
                </a:cubicBezTo>
                <a:cubicBezTo>
                  <a:pt x="2217872" y="1115478"/>
                  <a:pt x="2217990" y="1115478"/>
                  <a:pt x="2219381" y="1115478"/>
                </a:cubicBezTo>
                <a:lnTo>
                  <a:pt x="2230022" y="1115478"/>
                </a:lnTo>
                <a:cubicBezTo>
                  <a:pt x="2230022" y="1115489"/>
                  <a:pt x="2230022" y="1115598"/>
                  <a:pt x="2230022" y="1117100"/>
                </a:cubicBezTo>
                <a:lnTo>
                  <a:pt x="2230022" y="1128449"/>
                </a:lnTo>
                <a:cubicBezTo>
                  <a:pt x="2230035" y="1128449"/>
                  <a:pt x="2230145" y="1128449"/>
                  <a:pt x="2231162" y="1128449"/>
                </a:cubicBezTo>
                <a:lnTo>
                  <a:pt x="2239142" y="1128449"/>
                </a:lnTo>
                <a:cubicBezTo>
                  <a:pt x="2239142" y="1128438"/>
                  <a:pt x="2239142" y="1128258"/>
                  <a:pt x="2239142" y="1125206"/>
                </a:cubicBezTo>
                <a:lnTo>
                  <a:pt x="2239142" y="1102508"/>
                </a:lnTo>
                <a:cubicBezTo>
                  <a:pt x="2239152" y="1102508"/>
                  <a:pt x="2239269" y="1102508"/>
                  <a:pt x="2240661" y="1102508"/>
                </a:cubicBezTo>
                <a:lnTo>
                  <a:pt x="2251302" y="1102508"/>
                </a:lnTo>
                <a:cubicBezTo>
                  <a:pt x="2251302" y="1102520"/>
                  <a:pt x="2251302" y="1102644"/>
                  <a:pt x="2251302" y="1104129"/>
                </a:cubicBezTo>
                <a:lnTo>
                  <a:pt x="2251302" y="1115478"/>
                </a:lnTo>
                <a:lnTo>
                  <a:pt x="2259282" y="1112489"/>
                </a:lnTo>
                <a:cubicBezTo>
                  <a:pt x="2260422" y="1111931"/>
                  <a:pt x="2260422" y="1111628"/>
                  <a:pt x="2260422" y="1111019"/>
                </a:cubicBezTo>
                <a:lnTo>
                  <a:pt x="2260422" y="1102508"/>
                </a:lnTo>
                <a:cubicBezTo>
                  <a:pt x="2260448" y="1102508"/>
                  <a:pt x="2261649" y="1102508"/>
                  <a:pt x="2318183" y="1102508"/>
                </a:cubicBezTo>
                <a:cubicBezTo>
                  <a:pt x="2318183" y="1102529"/>
                  <a:pt x="2318183" y="1103349"/>
                  <a:pt x="2318183" y="1138176"/>
                </a:cubicBezTo>
                <a:cubicBezTo>
                  <a:pt x="2318195" y="1138176"/>
                  <a:pt x="2318372" y="1138176"/>
                  <a:pt x="2321222" y="1138176"/>
                </a:cubicBezTo>
                <a:lnTo>
                  <a:pt x="2342502" y="1138176"/>
                </a:lnTo>
                <a:cubicBezTo>
                  <a:pt x="2342502" y="1138188"/>
                  <a:pt x="2342502" y="1138311"/>
                  <a:pt x="2342502" y="1139798"/>
                </a:cubicBezTo>
                <a:lnTo>
                  <a:pt x="2342502" y="1151147"/>
                </a:lnTo>
                <a:cubicBezTo>
                  <a:pt x="2342516" y="1151147"/>
                  <a:pt x="2342700" y="1151147"/>
                  <a:pt x="2345163" y="1151147"/>
                </a:cubicBezTo>
                <a:lnTo>
                  <a:pt x="2363783" y="1151147"/>
                </a:lnTo>
                <a:cubicBezTo>
                  <a:pt x="2363783" y="1151129"/>
                  <a:pt x="2363783" y="1150362"/>
                  <a:pt x="2363783" y="1115478"/>
                </a:cubicBezTo>
                <a:cubicBezTo>
                  <a:pt x="2363793" y="1115478"/>
                  <a:pt x="2363910" y="1115478"/>
                  <a:pt x="2365302" y="1115478"/>
                </a:cubicBezTo>
                <a:lnTo>
                  <a:pt x="2375943" y="1115478"/>
                </a:lnTo>
                <a:cubicBezTo>
                  <a:pt x="2375943" y="1115450"/>
                  <a:pt x="2375943" y="1114293"/>
                  <a:pt x="2375943" y="1066838"/>
                </a:cubicBezTo>
                <a:cubicBezTo>
                  <a:pt x="2375954" y="1066838"/>
                  <a:pt x="2376069" y="1066838"/>
                  <a:pt x="2377463" y="1066838"/>
                </a:cubicBezTo>
                <a:lnTo>
                  <a:pt x="2388104" y="1066838"/>
                </a:lnTo>
                <a:cubicBezTo>
                  <a:pt x="2388104" y="1066829"/>
                  <a:pt x="2388104" y="1066665"/>
                  <a:pt x="2388104" y="1064001"/>
                </a:cubicBezTo>
                <a:lnTo>
                  <a:pt x="2388104" y="1044140"/>
                </a:lnTo>
                <a:cubicBezTo>
                  <a:pt x="2385063" y="1044140"/>
                  <a:pt x="2385063" y="1044140"/>
                  <a:pt x="2386203" y="1041707"/>
                </a:cubicBezTo>
                <a:lnTo>
                  <a:pt x="2394183" y="1024683"/>
                </a:lnTo>
                <a:cubicBezTo>
                  <a:pt x="2394191" y="1024709"/>
                  <a:pt x="2394483" y="1025720"/>
                  <a:pt x="2406344" y="1066838"/>
                </a:cubicBezTo>
                <a:cubicBezTo>
                  <a:pt x="2406356" y="1066838"/>
                  <a:pt x="2406465" y="1066838"/>
                  <a:pt x="2407484" y="1066838"/>
                </a:cubicBezTo>
                <a:lnTo>
                  <a:pt x="2415464" y="1066838"/>
                </a:lnTo>
                <a:cubicBezTo>
                  <a:pt x="2415464" y="1066818"/>
                  <a:pt x="2415464" y="1065050"/>
                  <a:pt x="2415464" y="907947"/>
                </a:cubicBezTo>
                <a:cubicBezTo>
                  <a:pt x="2415479" y="907947"/>
                  <a:pt x="2415650" y="907947"/>
                  <a:pt x="2417744" y="907947"/>
                </a:cubicBezTo>
                <a:lnTo>
                  <a:pt x="2433704" y="907947"/>
                </a:lnTo>
                <a:cubicBezTo>
                  <a:pt x="2433704" y="907914"/>
                  <a:pt x="2433704" y="906399"/>
                  <a:pt x="2433704" y="836609"/>
                </a:cubicBezTo>
                <a:cubicBezTo>
                  <a:pt x="2433729" y="836609"/>
                  <a:pt x="2434667" y="836609"/>
                  <a:pt x="2473224" y="836609"/>
                </a:cubicBezTo>
                <a:cubicBezTo>
                  <a:pt x="2473224" y="836591"/>
                  <a:pt x="2473224" y="835826"/>
                  <a:pt x="2473224" y="804182"/>
                </a:cubicBezTo>
                <a:cubicBezTo>
                  <a:pt x="2473253" y="804182"/>
                  <a:pt x="2474436" y="804182"/>
                  <a:pt x="2524905" y="804182"/>
                </a:cubicBezTo>
                <a:cubicBezTo>
                  <a:pt x="2524905" y="804194"/>
                  <a:pt x="2524905" y="804389"/>
                  <a:pt x="2524905" y="807830"/>
                </a:cubicBezTo>
                <a:lnTo>
                  <a:pt x="2524905" y="833366"/>
                </a:lnTo>
                <a:cubicBezTo>
                  <a:pt x="2524919" y="833366"/>
                  <a:pt x="2525115" y="833366"/>
                  <a:pt x="2528325" y="833366"/>
                </a:cubicBezTo>
                <a:lnTo>
                  <a:pt x="2552265" y="833366"/>
                </a:lnTo>
                <a:cubicBezTo>
                  <a:pt x="2552265" y="833393"/>
                  <a:pt x="2552265" y="834734"/>
                  <a:pt x="2552265" y="904704"/>
                </a:cubicBezTo>
                <a:cubicBezTo>
                  <a:pt x="2552274" y="904704"/>
                  <a:pt x="2552388" y="904704"/>
                  <a:pt x="2553785" y="904704"/>
                </a:cubicBezTo>
                <a:lnTo>
                  <a:pt x="2564426" y="904704"/>
                </a:lnTo>
                <a:lnTo>
                  <a:pt x="2585706" y="911190"/>
                </a:lnTo>
                <a:cubicBezTo>
                  <a:pt x="2585706" y="911205"/>
                  <a:pt x="2585706" y="912180"/>
                  <a:pt x="2585706" y="969558"/>
                </a:cubicBezTo>
                <a:cubicBezTo>
                  <a:pt x="2585715" y="969558"/>
                  <a:pt x="2585828" y="969558"/>
                  <a:pt x="2587226" y="969558"/>
                </a:cubicBezTo>
                <a:lnTo>
                  <a:pt x="2597865" y="969558"/>
                </a:lnTo>
                <a:cubicBezTo>
                  <a:pt x="2597865" y="969573"/>
                  <a:pt x="2597865" y="969732"/>
                  <a:pt x="2597865" y="971990"/>
                </a:cubicBezTo>
                <a:lnTo>
                  <a:pt x="2597865" y="989013"/>
                </a:lnTo>
                <a:cubicBezTo>
                  <a:pt x="2597877" y="989013"/>
                  <a:pt x="2598063" y="989013"/>
                  <a:pt x="2600906" y="989013"/>
                </a:cubicBezTo>
                <a:lnTo>
                  <a:pt x="2622186" y="989013"/>
                </a:lnTo>
                <a:lnTo>
                  <a:pt x="2631306" y="998742"/>
                </a:lnTo>
                <a:cubicBezTo>
                  <a:pt x="2631306" y="998760"/>
                  <a:pt x="2631306" y="999489"/>
                  <a:pt x="2631306" y="1031169"/>
                </a:cubicBezTo>
                <a:cubicBezTo>
                  <a:pt x="2631320" y="1031169"/>
                  <a:pt x="2631516" y="1031169"/>
                  <a:pt x="2634726" y="1031169"/>
                </a:cubicBezTo>
                <a:lnTo>
                  <a:pt x="2658666" y="1031169"/>
                </a:lnTo>
                <a:cubicBezTo>
                  <a:pt x="2658666" y="1031180"/>
                  <a:pt x="2658666" y="1031300"/>
                  <a:pt x="2658666" y="1032789"/>
                </a:cubicBezTo>
                <a:lnTo>
                  <a:pt x="2658666" y="1044140"/>
                </a:lnTo>
                <a:cubicBezTo>
                  <a:pt x="2658680" y="1044140"/>
                  <a:pt x="2658828" y="1044140"/>
                  <a:pt x="2660567" y="1044140"/>
                </a:cubicBezTo>
                <a:lnTo>
                  <a:pt x="2673867" y="1044140"/>
                </a:lnTo>
                <a:cubicBezTo>
                  <a:pt x="2673867" y="1044153"/>
                  <a:pt x="2673867" y="1044347"/>
                  <a:pt x="2673867" y="1047381"/>
                </a:cubicBezTo>
                <a:lnTo>
                  <a:pt x="2673867" y="1070081"/>
                </a:lnTo>
                <a:cubicBezTo>
                  <a:pt x="2679947" y="1070081"/>
                  <a:pt x="2679947" y="1070081"/>
                  <a:pt x="2679947" y="1067243"/>
                </a:cubicBezTo>
                <a:lnTo>
                  <a:pt x="2679947" y="1047381"/>
                </a:lnTo>
                <a:cubicBezTo>
                  <a:pt x="2679956" y="1047381"/>
                  <a:pt x="2680073" y="1047381"/>
                  <a:pt x="2681466" y="1047381"/>
                </a:cubicBezTo>
                <a:lnTo>
                  <a:pt x="2692107" y="1047381"/>
                </a:lnTo>
                <a:cubicBezTo>
                  <a:pt x="2692107" y="1047398"/>
                  <a:pt x="2692107" y="1047576"/>
                  <a:pt x="2692107" y="1049814"/>
                </a:cubicBezTo>
                <a:lnTo>
                  <a:pt x="2692107" y="1066838"/>
                </a:lnTo>
                <a:cubicBezTo>
                  <a:pt x="2692121" y="1066838"/>
                  <a:pt x="2692230" y="1066838"/>
                  <a:pt x="2693247" y="1066838"/>
                </a:cubicBezTo>
                <a:lnTo>
                  <a:pt x="2701227" y="1066838"/>
                </a:lnTo>
                <a:cubicBezTo>
                  <a:pt x="2701227" y="1060353"/>
                  <a:pt x="2701227" y="1060353"/>
                  <a:pt x="2774187" y="1060353"/>
                </a:cubicBezTo>
                <a:cubicBezTo>
                  <a:pt x="2774187" y="1060367"/>
                  <a:pt x="2774187" y="1060518"/>
                  <a:pt x="2774187" y="1062380"/>
                </a:cubicBezTo>
                <a:lnTo>
                  <a:pt x="2774187" y="1076565"/>
                </a:lnTo>
                <a:cubicBezTo>
                  <a:pt x="2774199" y="1076565"/>
                  <a:pt x="2774312" y="1076565"/>
                  <a:pt x="2775327" y="1076565"/>
                </a:cubicBezTo>
                <a:lnTo>
                  <a:pt x="2783309" y="1076565"/>
                </a:lnTo>
                <a:cubicBezTo>
                  <a:pt x="2783309" y="1076579"/>
                  <a:pt x="2783309" y="1076762"/>
                  <a:pt x="2783309" y="1079808"/>
                </a:cubicBezTo>
                <a:lnTo>
                  <a:pt x="2783309" y="1102508"/>
                </a:lnTo>
                <a:cubicBezTo>
                  <a:pt x="2783321" y="1102502"/>
                  <a:pt x="2783495" y="1102385"/>
                  <a:pt x="2786348" y="1100481"/>
                </a:cubicBezTo>
                <a:lnTo>
                  <a:pt x="2807628" y="1086294"/>
                </a:lnTo>
                <a:cubicBezTo>
                  <a:pt x="2807631" y="1086266"/>
                  <a:pt x="2807828" y="1084953"/>
                  <a:pt x="2816748" y="1024683"/>
                </a:cubicBezTo>
                <a:cubicBezTo>
                  <a:pt x="2816762" y="1024680"/>
                  <a:pt x="2816865" y="1024641"/>
                  <a:pt x="2817888" y="1024278"/>
                </a:cubicBezTo>
                <a:lnTo>
                  <a:pt x="2825868" y="1021440"/>
                </a:lnTo>
                <a:cubicBezTo>
                  <a:pt x="2825868" y="1021416"/>
                  <a:pt x="2825918" y="1019825"/>
                  <a:pt x="2828909" y="917675"/>
                </a:cubicBezTo>
                <a:cubicBezTo>
                  <a:pt x="2828909" y="917702"/>
                  <a:pt x="2828958" y="919338"/>
                  <a:pt x="2831949" y="1021440"/>
                </a:cubicBezTo>
                <a:cubicBezTo>
                  <a:pt x="2831963" y="1021445"/>
                  <a:pt x="2832069" y="1021482"/>
                  <a:pt x="2833089" y="1021845"/>
                </a:cubicBezTo>
                <a:lnTo>
                  <a:pt x="2841069" y="1024683"/>
                </a:lnTo>
                <a:cubicBezTo>
                  <a:pt x="2841069" y="1024653"/>
                  <a:pt x="2841069" y="1022654"/>
                  <a:pt x="2841069" y="894977"/>
                </a:cubicBezTo>
                <a:cubicBezTo>
                  <a:pt x="2847149" y="894977"/>
                  <a:pt x="2847149" y="894977"/>
                  <a:pt x="2847149" y="846336"/>
                </a:cubicBezTo>
                <a:cubicBezTo>
                  <a:pt x="2847167" y="846336"/>
                  <a:pt x="2848196" y="846336"/>
                  <a:pt x="2904909" y="846336"/>
                </a:cubicBezTo>
                <a:cubicBezTo>
                  <a:pt x="2904909" y="846362"/>
                  <a:pt x="2904909" y="847439"/>
                  <a:pt x="2904909" y="894977"/>
                </a:cubicBezTo>
                <a:cubicBezTo>
                  <a:pt x="2904923" y="894977"/>
                  <a:pt x="2905031" y="894977"/>
                  <a:pt x="2906049" y="894977"/>
                </a:cubicBezTo>
                <a:lnTo>
                  <a:pt x="2914029" y="894977"/>
                </a:lnTo>
                <a:cubicBezTo>
                  <a:pt x="2914029" y="894945"/>
                  <a:pt x="2914029" y="892986"/>
                  <a:pt x="2914029" y="771755"/>
                </a:cubicBezTo>
                <a:cubicBezTo>
                  <a:pt x="2914038" y="771755"/>
                  <a:pt x="2914187" y="771755"/>
                  <a:pt x="2916690" y="771755"/>
                </a:cubicBezTo>
                <a:lnTo>
                  <a:pt x="2935310" y="771755"/>
                </a:lnTo>
                <a:cubicBezTo>
                  <a:pt x="2935310" y="771744"/>
                  <a:pt x="2935310" y="771578"/>
                  <a:pt x="2935310" y="768918"/>
                </a:cubicBezTo>
                <a:lnTo>
                  <a:pt x="2935310" y="749057"/>
                </a:lnTo>
                <a:cubicBezTo>
                  <a:pt x="2935326" y="749057"/>
                  <a:pt x="2936073" y="749057"/>
                  <a:pt x="2968751" y="749057"/>
                </a:cubicBezTo>
                <a:cubicBezTo>
                  <a:pt x="2968751" y="749046"/>
                  <a:pt x="2968751" y="748925"/>
                  <a:pt x="2968751" y="747435"/>
                </a:cubicBezTo>
                <a:lnTo>
                  <a:pt x="2968751" y="736086"/>
                </a:lnTo>
                <a:cubicBezTo>
                  <a:pt x="2968761" y="736086"/>
                  <a:pt x="2968926" y="736086"/>
                  <a:pt x="2971410" y="736086"/>
                </a:cubicBezTo>
                <a:lnTo>
                  <a:pt x="2990031" y="736086"/>
                </a:lnTo>
                <a:cubicBezTo>
                  <a:pt x="2990031" y="736098"/>
                  <a:pt x="2990031" y="736217"/>
                  <a:pt x="2990031" y="737708"/>
                </a:cubicBezTo>
                <a:lnTo>
                  <a:pt x="2990031" y="749057"/>
                </a:lnTo>
                <a:cubicBezTo>
                  <a:pt x="2990045" y="749057"/>
                  <a:pt x="2990154" y="749057"/>
                  <a:pt x="2991171" y="749057"/>
                </a:cubicBezTo>
                <a:lnTo>
                  <a:pt x="2999151" y="749057"/>
                </a:lnTo>
                <a:lnTo>
                  <a:pt x="3014351" y="742571"/>
                </a:lnTo>
                <a:lnTo>
                  <a:pt x="3020430" y="747435"/>
                </a:lnTo>
                <a:lnTo>
                  <a:pt x="3020430" y="736086"/>
                </a:lnTo>
                <a:cubicBezTo>
                  <a:pt x="3020444" y="736086"/>
                  <a:pt x="3020649" y="736086"/>
                  <a:pt x="3023850" y="736086"/>
                </a:cubicBezTo>
                <a:lnTo>
                  <a:pt x="3047792" y="736086"/>
                </a:lnTo>
                <a:cubicBezTo>
                  <a:pt x="3047792" y="736098"/>
                  <a:pt x="3047792" y="736217"/>
                  <a:pt x="3047792" y="737708"/>
                </a:cubicBezTo>
                <a:lnTo>
                  <a:pt x="3047792" y="749057"/>
                </a:lnTo>
                <a:cubicBezTo>
                  <a:pt x="3047820" y="749057"/>
                  <a:pt x="3048924" y="749057"/>
                  <a:pt x="3093392" y="749057"/>
                </a:cubicBezTo>
                <a:cubicBezTo>
                  <a:pt x="3093392" y="749072"/>
                  <a:pt x="3093392" y="749235"/>
                  <a:pt x="3093392" y="751488"/>
                </a:cubicBezTo>
                <a:lnTo>
                  <a:pt x="3093392" y="768513"/>
                </a:lnTo>
                <a:cubicBezTo>
                  <a:pt x="3093417" y="768513"/>
                  <a:pt x="3094377" y="768513"/>
                  <a:pt x="3132912" y="768513"/>
                </a:cubicBezTo>
                <a:cubicBezTo>
                  <a:pt x="3132912" y="768537"/>
                  <a:pt x="3132912" y="769557"/>
                  <a:pt x="3132912" y="813909"/>
                </a:cubicBezTo>
                <a:cubicBezTo>
                  <a:pt x="3132926" y="813909"/>
                  <a:pt x="3133035" y="813909"/>
                  <a:pt x="3134052" y="813909"/>
                </a:cubicBezTo>
                <a:lnTo>
                  <a:pt x="3142032" y="813909"/>
                </a:lnTo>
                <a:cubicBezTo>
                  <a:pt x="3142032" y="813920"/>
                  <a:pt x="3142032" y="814049"/>
                  <a:pt x="3142032" y="815531"/>
                </a:cubicBezTo>
                <a:lnTo>
                  <a:pt x="3142032" y="826881"/>
                </a:lnTo>
                <a:cubicBezTo>
                  <a:pt x="3148113" y="826881"/>
                  <a:pt x="3148113" y="826881"/>
                  <a:pt x="3148113" y="872277"/>
                </a:cubicBezTo>
                <a:cubicBezTo>
                  <a:pt x="3148127" y="872277"/>
                  <a:pt x="3148238" y="872277"/>
                  <a:pt x="3149253" y="872277"/>
                </a:cubicBezTo>
                <a:lnTo>
                  <a:pt x="3157233" y="872277"/>
                </a:lnTo>
                <a:cubicBezTo>
                  <a:pt x="3157233" y="872291"/>
                  <a:pt x="3157233" y="872391"/>
                  <a:pt x="3157233" y="873494"/>
                </a:cubicBezTo>
                <a:lnTo>
                  <a:pt x="3157233" y="882006"/>
                </a:lnTo>
                <a:cubicBezTo>
                  <a:pt x="3157242" y="882006"/>
                  <a:pt x="3157359" y="882006"/>
                  <a:pt x="3158753" y="882006"/>
                </a:cubicBezTo>
                <a:lnTo>
                  <a:pt x="3169392" y="882006"/>
                </a:lnTo>
                <a:cubicBezTo>
                  <a:pt x="3169392" y="882032"/>
                  <a:pt x="3169392" y="883101"/>
                  <a:pt x="3169392" y="927404"/>
                </a:cubicBezTo>
                <a:cubicBezTo>
                  <a:pt x="3169404" y="927404"/>
                  <a:pt x="3169584" y="927404"/>
                  <a:pt x="3172433" y="927404"/>
                </a:cubicBezTo>
                <a:lnTo>
                  <a:pt x="3193713" y="927404"/>
                </a:lnTo>
                <a:cubicBezTo>
                  <a:pt x="3193713" y="927428"/>
                  <a:pt x="3193713" y="928298"/>
                  <a:pt x="3193713" y="963072"/>
                </a:cubicBezTo>
                <a:cubicBezTo>
                  <a:pt x="3196754" y="963072"/>
                  <a:pt x="3196754" y="963072"/>
                  <a:pt x="3196754" y="965504"/>
                </a:cubicBezTo>
                <a:lnTo>
                  <a:pt x="3196754" y="982529"/>
                </a:lnTo>
                <a:cubicBezTo>
                  <a:pt x="3196767" y="982529"/>
                  <a:pt x="3196872" y="982529"/>
                  <a:pt x="3197894" y="982529"/>
                </a:cubicBezTo>
                <a:lnTo>
                  <a:pt x="3205874" y="982529"/>
                </a:lnTo>
                <a:cubicBezTo>
                  <a:pt x="3205874" y="982550"/>
                  <a:pt x="3205874" y="983394"/>
                  <a:pt x="3205874" y="1018197"/>
                </a:cubicBezTo>
                <a:cubicBezTo>
                  <a:pt x="3205886" y="1018197"/>
                  <a:pt x="3206034" y="1018197"/>
                  <a:pt x="3207773" y="1018197"/>
                </a:cubicBezTo>
                <a:lnTo>
                  <a:pt x="3221073" y="1018197"/>
                </a:lnTo>
                <a:cubicBezTo>
                  <a:pt x="3224114" y="1021440"/>
                  <a:pt x="3224114" y="1021440"/>
                  <a:pt x="3224114" y="1024278"/>
                </a:cubicBezTo>
                <a:lnTo>
                  <a:pt x="3224114" y="1044140"/>
                </a:lnTo>
                <a:cubicBezTo>
                  <a:pt x="3224121" y="1044129"/>
                  <a:pt x="3224252" y="1043969"/>
                  <a:pt x="3226394" y="1041302"/>
                </a:cubicBezTo>
                <a:lnTo>
                  <a:pt x="3242354" y="1021440"/>
                </a:lnTo>
                <a:cubicBezTo>
                  <a:pt x="3242376" y="1021440"/>
                  <a:pt x="3243335" y="1021440"/>
                  <a:pt x="3284915" y="1021440"/>
                </a:cubicBezTo>
                <a:cubicBezTo>
                  <a:pt x="3284915" y="1021478"/>
                  <a:pt x="3284915" y="1023579"/>
                  <a:pt x="3284915" y="1151147"/>
                </a:cubicBezTo>
                <a:cubicBezTo>
                  <a:pt x="3284927" y="1151147"/>
                  <a:pt x="3285041" y="1151147"/>
                  <a:pt x="3286055" y="1151147"/>
                </a:cubicBezTo>
                <a:lnTo>
                  <a:pt x="3294035" y="1151147"/>
                </a:lnTo>
                <a:cubicBezTo>
                  <a:pt x="3294041" y="1151135"/>
                  <a:pt x="3294129" y="1150985"/>
                  <a:pt x="3295175" y="1149120"/>
                </a:cubicBezTo>
                <a:lnTo>
                  <a:pt x="3303155" y="1134933"/>
                </a:lnTo>
                <a:cubicBezTo>
                  <a:pt x="3303155" y="1134944"/>
                  <a:pt x="3303155" y="1135092"/>
                  <a:pt x="3303155" y="1137771"/>
                </a:cubicBezTo>
                <a:lnTo>
                  <a:pt x="3303155" y="1157633"/>
                </a:lnTo>
                <a:cubicBezTo>
                  <a:pt x="3309234" y="1157633"/>
                  <a:pt x="3309234" y="1157633"/>
                  <a:pt x="3309234" y="1089537"/>
                </a:cubicBezTo>
                <a:cubicBezTo>
                  <a:pt x="3309248" y="1089537"/>
                  <a:pt x="3309353" y="1089537"/>
                  <a:pt x="3310374" y="1089537"/>
                </a:cubicBezTo>
                <a:lnTo>
                  <a:pt x="3318354" y="1089537"/>
                </a:lnTo>
                <a:cubicBezTo>
                  <a:pt x="3318354" y="1089515"/>
                  <a:pt x="3318354" y="1088015"/>
                  <a:pt x="3318354" y="992256"/>
                </a:cubicBezTo>
                <a:cubicBezTo>
                  <a:pt x="3318365" y="992256"/>
                  <a:pt x="3318486" y="992256"/>
                  <a:pt x="3319875" y="992256"/>
                </a:cubicBezTo>
                <a:lnTo>
                  <a:pt x="3330515" y="992256"/>
                </a:lnTo>
                <a:cubicBezTo>
                  <a:pt x="3330524" y="992225"/>
                  <a:pt x="3330920" y="990815"/>
                  <a:pt x="3348755" y="927404"/>
                </a:cubicBezTo>
                <a:cubicBezTo>
                  <a:pt x="3348768" y="927404"/>
                  <a:pt x="3348914" y="927404"/>
                  <a:pt x="3350655" y="927404"/>
                </a:cubicBezTo>
                <a:lnTo>
                  <a:pt x="3363956" y="927404"/>
                </a:lnTo>
                <a:cubicBezTo>
                  <a:pt x="3363963" y="927438"/>
                  <a:pt x="3364302" y="928887"/>
                  <a:pt x="3379155" y="992256"/>
                </a:cubicBezTo>
                <a:cubicBezTo>
                  <a:pt x="3379164" y="992256"/>
                  <a:pt x="3379275" y="992256"/>
                  <a:pt x="3380675" y="992256"/>
                </a:cubicBezTo>
                <a:lnTo>
                  <a:pt x="3391316" y="992256"/>
                </a:lnTo>
                <a:cubicBezTo>
                  <a:pt x="3391316" y="992273"/>
                  <a:pt x="3391316" y="993273"/>
                  <a:pt x="3391316" y="1050624"/>
                </a:cubicBezTo>
                <a:cubicBezTo>
                  <a:pt x="3391326" y="1050624"/>
                  <a:pt x="3391475" y="1050624"/>
                  <a:pt x="3393975" y="1050624"/>
                </a:cubicBezTo>
                <a:lnTo>
                  <a:pt x="3412596" y="1050624"/>
                </a:lnTo>
                <a:cubicBezTo>
                  <a:pt x="3412596" y="1050636"/>
                  <a:pt x="3412596" y="1050819"/>
                  <a:pt x="3412596" y="1053867"/>
                </a:cubicBezTo>
                <a:lnTo>
                  <a:pt x="3412596" y="1076565"/>
                </a:lnTo>
                <a:cubicBezTo>
                  <a:pt x="3418676" y="1076565"/>
                  <a:pt x="3418676" y="1076565"/>
                  <a:pt x="3418676" y="1073324"/>
                </a:cubicBezTo>
                <a:lnTo>
                  <a:pt x="3418676" y="1050624"/>
                </a:lnTo>
                <a:cubicBezTo>
                  <a:pt x="3418691" y="1050624"/>
                  <a:pt x="3418859" y="1050624"/>
                  <a:pt x="3420956" y="1050624"/>
                </a:cubicBezTo>
                <a:lnTo>
                  <a:pt x="3436916" y="1050624"/>
                </a:lnTo>
                <a:cubicBezTo>
                  <a:pt x="3436916" y="1050639"/>
                  <a:pt x="3436916" y="1050815"/>
                  <a:pt x="3436916" y="1053056"/>
                </a:cubicBezTo>
                <a:lnTo>
                  <a:pt x="3436916" y="1070081"/>
                </a:lnTo>
                <a:cubicBezTo>
                  <a:pt x="3436940" y="1070081"/>
                  <a:pt x="3438003" y="1070081"/>
                  <a:pt x="3482517" y="1070081"/>
                </a:cubicBezTo>
                <a:cubicBezTo>
                  <a:pt x="3482517" y="1070055"/>
                  <a:pt x="3482517" y="1068899"/>
                  <a:pt x="3482517" y="1014956"/>
                </a:cubicBezTo>
                <a:cubicBezTo>
                  <a:pt x="3482529" y="1014956"/>
                  <a:pt x="3482669" y="1014956"/>
                  <a:pt x="3484416" y="1014956"/>
                </a:cubicBezTo>
                <a:lnTo>
                  <a:pt x="3497717" y="1014956"/>
                </a:lnTo>
                <a:cubicBezTo>
                  <a:pt x="3497717" y="1014972"/>
                  <a:pt x="3497717" y="1015713"/>
                  <a:pt x="3497717" y="1047381"/>
                </a:cubicBezTo>
                <a:cubicBezTo>
                  <a:pt x="3500757" y="1047381"/>
                  <a:pt x="3500757" y="1047381"/>
                  <a:pt x="3500757" y="998742"/>
                </a:cubicBezTo>
                <a:cubicBezTo>
                  <a:pt x="3500778" y="998742"/>
                  <a:pt x="3501590" y="998742"/>
                  <a:pt x="3534197" y="998742"/>
                </a:cubicBezTo>
                <a:cubicBezTo>
                  <a:pt x="3534197" y="998727"/>
                  <a:pt x="3534197" y="998547"/>
                  <a:pt x="3534197" y="996309"/>
                </a:cubicBezTo>
                <a:lnTo>
                  <a:pt x="3534197" y="979286"/>
                </a:lnTo>
                <a:cubicBezTo>
                  <a:pt x="3534209" y="979286"/>
                  <a:pt x="3534321" y="979286"/>
                  <a:pt x="3535337" y="979286"/>
                </a:cubicBezTo>
                <a:lnTo>
                  <a:pt x="3543317" y="979286"/>
                </a:lnTo>
                <a:cubicBezTo>
                  <a:pt x="3543317" y="979277"/>
                  <a:pt x="3543317" y="979107"/>
                  <a:pt x="3543317" y="976449"/>
                </a:cubicBezTo>
                <a:lnTo>
                  <a:pt x="3543317" y="956588"/>
                </a:lnTo>
                <a:lnTo>
                  <a:pt x="3549398" y="966315"/>
                </a:lnTo>
                <a:cubicBezTo>
                  <a:pt x="3549410" y="966315"/>
                  <a:pt x="3549603" y="966315"/>
                  <a:pt x="3552818" y="966315"/>
                </a:cubicBezTo>
                <a:lnTo>
                  <a:pt x="3576758" y="966315"/>
                </a:lnTo>
                <a:cubicBezTo>
                  <a:pt x="3576758" y="966303"/>
                  <a:pt x="3576758" y="966201"/>
                  <a:pt x="3576758" y="965099"/>
                </a:cubicBezTo>
                <a:lnTo>
                  <a:pt x="3576758" y="956588"/>
                </a:lnTo>
                <a:cubicBezTo>
                  <a:pt x="3576771" y="956588"/>
                  <a:pt x="3576882" y="956588"/>
                  <a:pt x="3577898" y="956588"/>
                </a:cubicBezTo>
                <a:lnTo>
                  <a:pt x="3585878" y="956588"/>
                </a:lnTo>
                <a:cubicBezTo>
                  <a:pt x="3585878" y="956601"/>
                  <a:pt x="3585878" y="956751"/>
                  <a:pt x="3585878" y="958614"/>
                </a:cubicBezTo>
                <a:lnTo>
                  <a:pt x="3585878" y="972801"/>
                </a:lnTo>
                <a:cubicBezTo>
                  <a:pt x="3585900" y="972801"/>
                  <a:pt x="3587000" y="972801"/>
                  <a:pt x="3643638" y="972801"/>
                </a:cubicBezTo>
                <a:cubicBezTo>
                  <a:pt x="3643638" y="972828"/>
                  <a:pt x="3643638" y="975093"/>
                  <a:pt x="3643638" y="1180331"/>
                </a:cubicBezTo>
                <a:cubicBezTo>
                  <a:pt x="3643653" y="1180331"/>
                  <a:pt x="3643826" y="1180331"/>
                  <a:pt x="3645918" y="1180331"/>
                </a:cubicBezTo>
                <a:lnTo>
                  <a:pt x="3661878" y="1180331"/>
                </a:lnTo>
                <a:cubicBezTo>
                  <a:pt x="3661878" y="1173846"/>
                  <a:pt x="3661878" y="1167360"/>
                  <a:pt x="3661878" y="1160876"/>
                </a:cubicBezTo>
                <a:cubicBezTo>
                  <a:pt x="3664919" y="1160876"/>
                  <a:pt x="3664919" y="1160876"/>
                  <a:pt x="3667959" y="1160876"/>
                </a:cubicBezTo>
                <a:cubicBezTo>
                  <a:pt x="3667959" y="1167360"/>
                  <a:pt x="3667959" y="1173846"/>
                  <a:pt x="3667959" y="1180331"/>
                </a:cubicBezTo>
                <a:cubicBezTo>
                  <a:pt x="3683159" y="1180331"/>
                  <a:pt x="3698360" y="1180331"/>
                  <a:pt x="3713559" y="1180331"/>
                </a:cubicBezTo>
                <a:cubicBezTo>
                  <a:pt x="3713559" y="1164117"/>
                  <a:pt x="3713559" y="1151147"/>
                  <a:pt x="3713559" y="1134933"/>
                </a:cubicBezTo>
                <a:cubicBezTo>
                  <a:pt x="3719640" y="1134933"/>
                  <a:pt x="3725720" y="1134933"/>
                  <a:pt x="3731799" y="1134933"/>
                </a:cubicBezTo>
                <a:lnTo>
                  <a:pt x="3750039" y="1131692"/>
                </a:lnTo>
                <a:cubicBezTo>
                  <a:pt x="3753080" y="1131692"/>
                  <a:pt x="3753080" y="1134933"/>
                  <a:pt x="3756120" y="1134933"/>
                </a:cubicBezTo>
                <a:lnTo>
                  <a:pt x="3771320" y="1134933"/>
                </a:lnTo>
                <a:cubicBezTo>
                  <a:pt x="3771320" y="1151147"/>
                  <a:pt x="3771320" y="1167360"/>
                  <a:pt x="3771320" y="1180331"/>
                </a:cubicBezTo>
                <a:cubicBezTo>
                  <a:pt x="3774360" y="1180331"/>
                  <a:pt x="3777401" y="1180331"/>
                  <a:pt x="3783480" y="1180331"/>
                </a:cubicBezTo>
                <a:cubicBezTo>
                  <a:pt x="3783480" y="1190060"/>
                  <a:pt x="3783480" y="1199787"/>
                  <a:pt x="3783480" y="1206273"/>
                </a:cubicBezTo>
                <a:lnTo>
                  <a:pt x="3797484" y="1207631"/>
                </a:lnTo>
                <a:lnTo>
                  <a:pt x="3816921" y="1207631"/>
                </a:lnTo>
                <a:cubicBezTo>
                  <a:pt x="3816921" y="1198917"/>
                  <a:pt x="3816921" y="1192659"/>
                  <a:pt x="3816921" y="1183574"/>
                </a:cubicBezTo>
                <a:lnTo>
                  <a:pt x="3918855" y="1183574"/>
                </a:lnTo>
                <a:lnTo>
                  <a:pt x="3918855" y="1055694"/>
                </a:lnTo>
                <a:lnTo>
                  <a:pt x="4026867" y="1055694"/>
                </a:lnTo>
                <a:lnTo>
                  <a:pt x="4026867" y="1173846"/>
                </a:lnTo>
                <a:cubicBezTo>
                  <a:pt x="4027820" y="1173846"/>
                  <a:pt x="4028772" y="1173846"/>
                  <a:pt x="4029723" y="1173846"/>
                </a:cubicBezTo>
                <a:lnTo>
                  <a:pt x="4031586" y="1207631"/>
                </a:lnTo>
                <a:lnTo>
                  <a:pt x="4046100" y="1207631"/>
                </a:lnTo>
                <a:cubicBezTo>
                  <a:pt x="4046904" y="1196810"/>
                  <a:pt x="4047963" y="1185329"/>
                  <a:pt x="4047963" y="1173846"/>
                </a:cubicBezTo>
                <a:cubicBezTo>
                  <a:pt x="4051004" y="1173846"/>
                  <a:pt x="4054044" y="1173846"/>
                  <a:pt x="4057083" y="1173846"/>
                </a:cubicBezTo>
                <a:lnTo>
                  <a:pt x="4058946" y="1207631"/>
                </a:lnTo>
                <a:lnTo>
                  <a:pt x="4134879" y="1207631"/>
                </a:lnTo>
                <a:lnTo>
                  <a:pt x="4134879" y="963089"/>
                </a:lnTo>
                <a:lnTo>
                  <a:pt x="4430870" y="963089"/>
                </a:lnTo>
                <a:lnTo>
                  <a:pt x="4430870" y="1207631"/>
                </a:lnTo>
                <a:lnTo>
                  <a:pt x="4458915" y="1207631"/>
                </a:lnTo>
                <a:lnTo>
                  <a:pt x="4458915" y="1083591"/>
                </a:lnTo>
                <a:lnTo>
                  <a:pt x="4601595" y="1083591"/>
                </a:lnTo>
                <a:cubicBezTo>
                  <a:pt x="4607707" y="924560"/>
                  <a:pt x="4612775" y="766349"/>
                  <a:pt x="4619491" y="606380"/>
                </a:cubicBezTo>
                <a:cubicBezTo>
                  <a:pt x="4604291" y="606380"/>
                  <a:pt x="4567811" y="586923"/>
                  <a:pt x="4601251" y="573953"/>
                </a:cubicBezTo>
                <a:cubicBezTo>
                  <a:pt x="4598209" y="570710"/>
                  <a:pt x="4595171" y="567467"/>
                  <a:pt x="4592131" y="567467"/>
                </a:cubicBezTo>
                <a:cubicBezTo>
                  <a:pt x="4592131" y="548012"/>
                  <a:pt x="4589089" y="544769"/>
                  <a:pt x="4604291" y="531798"/>
                </a:cubicBezTo>
                <a:cubicBezTo>
                  <a:pt x="4604291" y="525312"/>
                  <a:pt x="4604291" y="515585"/>
                  <a:pt x="4604291" y="505857"/>
                </a:cubicBezTo>
                <a:cubicBezTo>
                  <a:pt x="4610371" y="505857"/>
                  <a:pt x="4616451" y="505857"/>
                  <a:pt x="4625571" y="505857"/>
                </a:cubicBezTo>
                <a:cubicBezTo>
                  <a:pt x="4625571" y="492885"/>
                  <a:pt x="4625571" y="483158"/>
                  <a:pt x="4625571" y="473430"/>
                </a:cubicBezTo>
                <a:cubicBezTo>
                  <a:pt x="4625571" y="470187"/>
                  <a:pt x="4628611" y="470187"/>
                  <a:pt x="4628611" y="466944"/>
                </a:cubicBezTo>
                <a:cubicBezTo>
                  <a:pt x="4628611" y="428033"/>
                  <a:pt x="4628611" y="389121"/>
                  <a:pt x="4628611" y="350208"/>
                </a:cubicBezTo>
                <a:cubicBezTo>
                  <a:pt x="4628611" y="346965"/>
                  <a:pt x="4625571" y="343724"/>
                  <a:pt x="4625571" y="340481"/>
                </a:cubicBezTo>
                <a:cubicBezTo>
                  <a:pt x="4628611" y="337238"/>
                  <a:pt x="4631651" y="333995"/>
                  <a:pt x="4634691" y="330752"/>
                </a:cubicBezTo>
                <a:cubicBezTo>
                  <a:pt x="4634691" y="301568"/>
                  <a:pt x="4634691" y="272384"/>
                  <a:pt x="4634691" y="243200"/>
                </a:cubicBezTo>
                <a:cubicBezTo>
                  <a:pt x="4634691" y="239958"/>
                  <a:pt x="4634691" y="239958"/>
                  <a:pt x="4637731" y="236715"/>
                </a:cubicBezTo>
                <a:cubicBezTo>
                  <a:pt x="4637731" y="210774"/>
                  <a:pt x="4637731" y="181590"/>
                  <a:pt x="4637731" y="152406"/>
                </a:cubicBezTo>
                <a:cubicBezTo>
                  <a:pt x="4640771" y="139436"/>
                  <a:pt x="4640771" y="132950"/>
                  <a:pt x="4640771" y="123222"/>
                </a:cubicBezTo>
                <a:cubicBezTo>
                  <a:pt x="4646851" y="132950"/>
                  <a:pt x="4646851" y="139436"/>
                  <a:pt x="4646851" y="149163"/>
                </a:cubicBezTo>
                <a:cubicBezTo>
                  <a:pt x="4649891" y="181590"/>
                  <a:pt x="4649891" y="210774"/>
                  <a:pt x="4649891" y="236715"/>
                </a:cubicBezTo>
                <a:cubicBezTo>
                  <a:pt x="4652931" y="272384"/>
                  <a:pt x="4652931" y="301568"/>
                  <a:pt x="4652931" y="330752"/>
                </a:cubicBezTo>
                <a:cubicBezTo>
                  <a:pt x="4655971" y="333995"/>
                  <a:pt x="4659011" y="337238"/>
                  <a:pt x="4662051" y="340481"/>
                </a:cubicBezTo>
                <a:cubicBezTo>
                  <a:pt x="4662051" y="343724"/>
                  <a:pt x="4659011" y="346965"/>
                  <a:pt x="4659011" y="350208"/>
                </a:cubicBezTo>
                <a:cubicBezTo>
                  <a:pt x="4659011" y="389121"/>
                  <a:pt x="4659011" y="428033"/>
                  <a:pt x="4659011" y="466944"/>
                </a:cubicBezTo>
                <a:cubicBezTo>
                  <a:pt x="4659011" y="470187"/>
                  <a:pt x="4662051" y="470187"/>
                  <a:pt x="4662051" y="473430"/>
                </a:cubicBezTo>
                <a:cubicBezTo>
                  <a:pt x="4662051" y="483158"/>
                  <a:pt x="4662051" y="492885"/>
                  <a:pt x="4662051" y="505857"/>
                </a:cubicBezTo>
                <a:cubicBezTo>
                  <a:pt x="4668131" y="505857"/>
                  <a:pt x="4677251" y="505857"/>
                  <a:pt x="4683331" y="505857"/>
                </a:cubicBezTo>
                <a:cubicBezTo>
                  <a:pt x="4683331" y="515585"/>
                  <a:pt x="4683331" y="525312"/>
                  <a:pt x="4683331" y="531798"/>
                </a:cubicBezTo>
                <a:cubicBezTo>
                  <a:pt x="4695493" y="544769"/>
                  <a:pt x="4695493" y="544769"/>
                  <a:pt x="4695493" y="567467"/>
                </a:cubicBezTo>
                <a:cubicBezTo>
                  <a:pt x="4692451" y="567467"/>
                  <a:pt x="4689411" y="570710"/>
                  <a:pt x="4686373" y="573953"/>
                </a:cubicBezTo>
                <a:cubicBezTo>
                  <a:pt x="4716771" y="590166"/>
                  <a:pt x="4680291" y="603137"/>
                  <a:pt x="4668131" y="606380"/>
                </a:cubicBezTo>
                <a:cubicBezTo>
                  <a:pt x="4671171" y="732843"/>
                  <a:pt x="4677251" y="859307"/>
                  <a:pt x="4680291" y="985772"/>
                </a:cubicBezTo>
                <a:cubicBezTo>
                  <a:pt x="4713733" y="985772"/>
                  <a:pt x="4747171" y="985772"/>
                  <a:pt x="4777573" y="985772"/>
                </a:cubicBezTo>
                <a:cubicBezTo>
                  <a:pt x="4777573" y="1024683"/>
                  <a:pt x="4777573" y="1063595"/>
                  <a:pt x="4777573" y="1099265"/>
                </a:cubicBezTo>
                <a:cubicBezTo>
                  <a:pt x="4783653" y="1099265"/>
                  <a:pt x="4786693" y="1099265"/>
                  <a:pt x="4789733" y="1099265"/>
                </a:cubicBezTo>
                <a:cubicBezTo>
                  <a:pt x="4789733" y="1096022"/>
                  <a:pt x="4792773" y="1092779"/>
                  <a:pt x="4792773" y="1089537"/>
                </a:cubicBezTo>
                <a:cubicBezTo>
                  <a:pt x="4795813" y="1089537"/>
                  <a:pt x="4798853" y="1089537"/>
                  <a:pt x="4801893" y="1089537"/>
                </a:cubicBezTo>
                <a:cubicBezTo>
                  <a:pt x="4801893" y="1092779"/>
                  <a:pt x="4801893" y="1096022"/>
                  <a:pt x="4804935" y="1102508"/>
                </a:cubicBezTo>
                <a:cubicBezTo>
                  <a:pt x="4811013" y="1102508"/>
                  <a:pt x="4817093" y="1102508"/>
                  <a:pt x="4823175" y="1102508"/>
                </a:cubicBezTo>
                <a:cubicBezTo>
                  <a:pt x="4823175" y="1099265"/>
                  <a:pt x="4823175" y="1096022"/>
                  <a:pt x="4823175" y="1092779"/>
                </a:cubicBezTo>
                <a:cubicBezTo>
                  <a:pt x="4835333" y="1092779"/>
                  <a:pt x="4844453" y="1092779"/>
                  <a:pt x="4856613" y="1092779"/>
                </a:cubicBezTo>
                <a:cubicBezTo>
                  <a:pt x="4856613" y="1096022"/>
                  <a:pt x="4856613" y="1099265"/>
                  <a:pt x="4856613" y="1102508"/>
                </a:cubicBezTo>
                <a:cubicBezTo>
                  <a:pt x="4865733" y="1102508"/>
                  <a:pt x="4877895" y="1102508"/>
                  <a:pt x="4887015" y="1102508"/>
                </a:cubicBezTo>
                <a:cubicBezTo>
                  <a:pt x="4887015" y="1125206"/>
                  <a:pt x="4887015" y="1147905"/>
                  <a:pt x="4887015" y="1170603"/>
                </a:cubicBezTo>
                <a:cubicBezTo>
                  <a:pt x="4893095" y="1170603"/>
                  <a:pt x="4902215" y="1170603"/>
                  <a:pt x="4908295" y="1170603"/>
                </a:cubicBezTo>
                <a:cubicBezTo>
                  <a:pt x="4908295" y="1164117"/>
                  <a:pt x="4908295" y="1157633"/>
                  <a:pt x="4908295" y="1151147"/>
                </a:cubicBezTo>
                <a:cubicBezTo>
                  <a:pt x="4917415" y="1151147"/>
                  <a:pt x="4926535" y="1151147"/>
                  <a:pt x="4932615" y="1151147"/>
                </a:cubicBezTo>
                <a:cubicBezTo>
                  <a:pt x="4932615" y="1060353"/>
                  <a:pt x="4932615" y="972801"/>
                  <a:pt x="4932615" y="882006"/>
                </a:cubicBezTo>
                <a:cubicBezTo>
                  <a:pt x="4935655" y="878763"/>
                  <a:pt x="4938695" y="875520"/>
                  <a:pt x="4941735" y="872277"/>
                </a:cubicBezTo>
                <a:cubicBezTo>
                  <a:pt x="4978215" y="872277"/>
                  <a:pt x="5014695" y="872277"/>
                  <a:pt x="5051177" y="872277"/>
                </a:cubicBezTo>
                <a:lnTo>
                  <a:pt x="5051177" y="885249"/>
                </a:lnTo>
                <a:lnTo>
                  <a:pt x="5066377" y="885249"/>
                </a:lnTo>
                <a:cubicBezTo>
                  <a:pt x="5066377" y="943617"/>
                  <a:pt x="5066377" y="1001985"/>
                  <a:pt x="5066377" y="1057110"/>
                </a:cubicBezTo>
                <a:cubicBezTo>
                  <a:pt x="5078537" y="1057110"/>
                  <a:pt x="5087657" y="1057110"/>
                  <a:pt x="5099817" y="1057110"/>
                </a:cubicBezTo>
                <a:cubicBezTo>
                  <a:pt x="5099817" y="1024683"/>
                  <a:pt x="5099817" y="992256"/>
                  <a:pt x="5099817" y="956588"/>
                </a:cubicBezTo>
                <a:cubicBezTo>
                  <a:pt x="5111977" y="956588"/>
                  <a:pt x="5127177" y="956588"/>
                  <a:pt x="5139339" y="956588"/>
                </a:cubicBezTo>
                <a:cubicBezTo>
                  <a:pt x="5142377" y="956588"/>
                  <a:pt x="5142377" y="953345"/>
                  <a:pt x="5145417" y="950102"/>
                </a:cubicBezTo>
                <a:lnTo>
                  <a:pt x="5157579" y="950102"/>
                </a:lnTo>
                <a:cubicBezTo>
                  <a:pt x="5160617" y="953345"/>
                  <a:pt x="5160617" y="956588"/>
                  <a:pt x="5163657" y="956588"/>
                </a:cubicBezTo>
                <a:cubicBezTo>
                  <a:pt x="5172777" y="956588"/>
                  <a:pt x="5184939" y="956588"/>
                  <a:pt x="5197099" y="956588"/>
                </a:cubicBezTo>
                <a:cubicBezTo>
                  <a:pt x="5197099" y="898220"/>
                  <a:pt x="5197099" y="839852"/>
                  <a:pt x="5197099" y="781484"/>
                </a:cubicBezTo>
                <a:cubicBezTo>
                  <a:pt x="5197119" y="781479"/>
                  <a:pt x="5198419" y="781233"/>
                  <a:pt x="5282219" y="765270"/>
                </a:cubicBezTo>
                <a:cubicBezTo>
                  <a:pt x="5282219" y="765281"/>
                  <a:pt x="5282219" y="765392"/>
                  <a:pt x="5282219" y="766892"/>
                </a:cubicBezTo>
                <a:lnTo>
                  <a:pt x="5282219" y="778241"/>
                </a:lnTo>
                <a:cubicBezTo>
                  <a:pt x="5282245" y="778241"/>
                  <a:pt x="5283211" y="778241"/>
                  <a:pt x="5321739" y="778241"/>
                </a:cubicBezTo>
                <a:cubicBezTo>
                  <a:pt x="5321739" y="778274"/>
                  <a:pt x="5321739" y="781830"/>
                  <a:pt x="5321739" y="1160876"/>
                </a:cubicBezTo>
                <a:cubicBezTo>
                  <a:pt x="5330859" y="1160876"/>
                  <a:pt x="5343019" y="1160876"/>
                  <a:pt x="5355181" y="1160876"/>
                </a:cubicBezTo>
                <a:cubicBezTo>
                  <a:pt x="5355181" y="1157633"/>
                  <a:pt x="5355181" y="1157633"/>
                  <a:pt x="5355181" y="1154390"/>
                </a:cubicBezTo>
                <a:cubicBezTo>
                  <a:pt x="5361259" y="1154390"/>
                  <a:pt x="5367339" y="1154390"/>
                  <a:pt x="5373421" y="1154390"/>
                </a:cubicBezTo>
                <a:cubicBezTo>
                  <a:pt x="5373421" y="1157633"/>
                  <a:pt x="5373421" y="1157633"/>
                  <a:pt x="5373421" y="1160876"/>
                </a:cubicBezTo>
                <a:cubicBezTo>
                  <a:pt x="5385581" y="1160876"/>
                  <a:pt x="5397739" y="1160876"/>
                  <a:pt x="5409901" y="1160876"/>
                </a:cubicBezTo>
                <a:cubicBezTo>
                  <a:pt x="5409901" y="1154390"/>
                  <a:pt x="5409901" y="1147905"/>
                  <a:pt x="5409901" y="1141419"/>
                </a:cubicBezTo>
                <a:cubicBezTo>
                  <a:pt x="5425101" y="1141419"/>
                  <a:pt x="5440301" y="1141419"/>
                  <a:pt x="5452461" y="1141419"/>
                </a:cubicBezTo>
                <a:cubicBezTo>
                  <a:pt x="5458541" y="1134933"/>
                  <a:pt x="5464623" y="1134933"/>
                  <a:pt x="5470701" y="1134933"/>
                </a:cubicBezTo>
                <a:cubicBezTo>
                  <a:pt x="5479821" y="1141419"/>
                  <a:pt x="5491983" y="1141419"/>
                  <a:pt x="5501103" y="1141419"/>
                </a:cubicBezTo>
                <a:cubicBezTo>
                  <a:pt x="5501103" y="1131692"/>
                  <a:pt x="5501103" y="1125206"/>
                  <a:pt x="5501103" y="1115478"/>
                </a:cubicBezTo>
                <a:lnTo>
                  <a:pt x="5513263" y="1115478"/>
                </a:lnTo>
                <a:cubicBezTo>
                  <a:pt x="5513263" y="1108992"/>
                  <a:pt x="5513263" y="1102508"/>
                  <a:pt x="5513263" y="1096022"/>
                </a:cubicBezTo>
                <a:cubicBezTo>
                  <a:pt x="5540623" y="1096022"/>
                  <a:pt x="5571023" y="1096022"/>
                  <a:pt x="5598383" y="1096022"/>
                </a:cubicBezTo>
                <a:cubicBezTo>
                  <a:pt x="5598383" y="1079808"/>
                  <a:pt x="5598383" y="1066838"/>
                  <a:pt x="5598383" y="1050624"/>
                </a:cubicBezTo>
                <a:cubicBezTo>
                  <a:pt x="5607503" y="1050624"/>
                  <a:pt x="5616623" y="1050624"/>
                  <a:pt x="5625743" y="1050624"/>
                </a:cubicBezTo>
                <a:cubicBezTo>
                  <a:pt x="5625743" y="1047381"/>
                  <a:pt x="5625743" y="1044140"/>
                  <a:pt x="5625743" y="1040897"/>
                </a:cubicBezTo>
                <a:cubicBezTo>
                  <a:pt x="5631823" y="1040897"/>
                  <a:pt x="5637903" y="1040897"/>
                  <a:pt x="5643983" y="1040897"/>
                </a:cubicBezTo>
                <a:cubicBezTo>
                  <a:pt x="5643983" y="1044140"/>
                  <a:pt x="5643983" y="1047381"/>
                  <a:pt x="5643983" y="1050624"/>
                </a:cubicBezTo>
                <a:cubicBezTo>
                  <a:pt x="5653103" y="1050624"/>
                  <a:pt x="5659183" y="1050624"/>
                  <a:pt x="5668303" y="1050624"/>
                </a:cubicBezTo>
                <a:cubicBezTo>
                  <a:pt x="5668303" y="1073324"/>
                  <a:pt x="5668303" y="1099265"/>
                  <a:pt x="5668303" y="1125206"/>
                </a:cubicBezTo>
                <a:cubicBezTo>
                  <a:pt x="5683503" y="1125206"/>
                  <a:pt x="5701745" y="1125206"/>
                  <a:pt x="5716945" y="1125206"/>
                </a:cubicBezTo>
                <a:cubicBezTo>
                  <a:pt x="5716945" y="1112235"/>
                  <a:pt x="5716945" y="1099265"/>
                  <a:pt x="5716945" y="1086294"/>
                </a:cubicBezTo>
                <a:cubicBezTo>
                  <a:pt x="5735185" y="1086294"/>
                  <a:pt x="5756465" y="1086294"/>
                  <a:pt x="5774705" y="1086294"/>
                </a:cubicBezTo>
                <a:cubicBezTo>
                  <a:pt x="5774705" y="1070081"/>
                  <a:pt x="5774705" y="1057110"/>
                  <a:pt x="5774705" y="1040897"/>
                </a:cubicBezTo>
                <a:cubicBezTo>
                  <a:pt x="5799027" y="1040897"/>
                  <a:pt x="5823345" y="1040897"/>
                  <a:pt x="5847667" y="1040897"/>
                </a:cubicBezTo>
                <a:cubicBezTo>
                  <a:pt x="5847667" y="1040940"/>
                  <a:pt x="5847667" y="1043603"/>
                  <a:pt x="5847667" y="1207631"/>
                </a:cubicBezTo>
                <a:lnTo>
                  <a:pt x="5847667" y="1228299"/>
                </a:lnTo>
                <a:lnTo>
                  <a:pt x="5946479" y="1228299"/>
                </a:lnTo>
                <a:lnTo>
                  <a:pt x="5946479" y="1386957"/>
                </a:lnTo>
                <a:lnTo>
                  <a:pt x="5946479" y="1421828"/>
                </a:lnTo>
                <a:lnTo>
                  <a:pt x="5968919" y="1421828"/>
                </a:lnTo>
                <a:cubicBezTo>
                  <a:pt x="5968919" y="1421828"/>
                  <a:pt x="5968919" y="1421828"/>
                  <a:pt x="5968919" y="1420085"/>
                </a:cubicBezTo>
                <a:lnTo>
                  <a:pt x="5968919" y="1407881"/>
                </a:lnTo>
                <a:cubicBezTo>
                  <a:pt x="5968919" y="1407881"/>
                  <a:pt x="5968919" y="1407881"/>
                  <a:pt x="6035789" y="1407881"/>
                </a:cubicBezTo>
                <a:cubicBezTo>
                  <a:pt x="6035789" y="1407881"/>
                  <a:pt x="6035789" y="1407881"/>
                  <a:pt x="6035789" y="1439262"/>
                </a:cubicBezTo>
                <a:cubicBezTo>
                  <a:pt x="6035789" y="1439262"/>
                  <a:pt x="6035789" y="1439262"/>
                  <a:pt x="6039131" y="1441007"/>
                </a:cubicBezTo>
                <a:lnTo>
                  <a:pt x="6062537" y="1453211"/>
                </a:lnTo>
                <a:cubicBezTo>
                  <a:pt x="6062537" y="1453211"/>
                  <a:pt x="6062537" y="1453211"/>
                  <a:pt x="6062537" y="1498541"/>
                </a:cubicBezTo>
                <a:cubicBezTo>
                  <a:pt x="6062537" y="1498541"/>
                  <a:pt x="6062537" y="1498541"/>
                  <a:pt x="6064627" y="1499414"/>
                </a:cubicBezTo>
                <a:lnTo>
                  <a:pt x="6079255" y="1505516"/>
                </a:lnTo>
                <a:cubicBezTo>
                  <a:pt x="6079255" y="1505516"/>
                  <a:pt x="6079255" y="1505516"/>
                  <a:pt x="6079255" y="1503773"/>
                </a:cubicBezTo>
                <a:lnTo>
                  <a:pt x="6079255" y="1491567"/>
                </a:lnTo>
                <a:cubicBezTo>
                  <a:pt x="6079255" y="1491567"/>
                  <a:pt x="6079255" y="1491567"/>
                  <a:pt x="6080927" y="1491567"/>
                </a:cubicBezTo>
                <a:lnTo>
                  <a:pt x="6092629" y="1491567"/>
                </a:lnTo>
                <a:cubicBezTo>
                  <a:pt x="6092629" y="1491567"/>
                  <a:pt x="6092629" y="1491567"/>
                  <a:pt x="6092629" y="1490259"/>
                </a:cubicBezTo>
                <a:lnTo>
                  <a:pt x="6092629" y="1481106"/>
                </a:lnTo>
                <a:cubicBezTo>
                  <a:pt x="6092629" y="1481106"/>
                  <a:pt x="6092629" y="1481106"/>
                  <a:pt x="6090957" y="1481106"/>
                </a:cubicBezTo>
                <a:lnTo>
                  <a:pt x="6079255" y="1481106"/>
                </a:lnTo>
                <a:cubicBezTo>
                  <a:pt x="6079255" y="1481106"/>
                  <a:pt x="6079255" y="1481106"/>
                  <a:pt x="6079255" y="1479363"/>
                </a:cubicBezTo>
                <a:lnTo>
                  <a:pt x="6079255" y="1467159"/>
                </a:lnTo>
                <a:cubicBezTo>
                  <a:pt x="6079255" y="1467159"/>
                  <a:pt x="6079255" y="1467159"/>
                  <a:pt x="6080927" y="1467159"/>
                </a:cubicBezTo>
                <a:lnTo>
                  <a:pt x="6092629" y="1467159"/>
                </a:lnTo>
                <a:cubicBezTo>
                  <a:pt x="6092629" y="1467159"/>
                  <a:pt x="6092629" y="1467159"/>
                  <a:pt x="6092629" y="1465415"/>
                </a:cubicBezTo>
                <a:lnTo>
                  <a:pt x="6092629" y="1453211"/>
                </a:lnTo>
                <a:cubicBezTo>
                  <a:pt x="6092629" y="1453211"/>
                  <a:pt x="6092629" y="1453211"/>
                  <a:pt x="6090957" y="1453211"/>
                </a:cubicBezTo>
                <a:lnTo>
                  <a:pt x="6079255" y="1453211"/>
                </a:lnTo>
                <a:cubicBezTo>
                  <a:pt x="6079255" y="1453211"/>
                  <a:pt x="6079255" y="1453211"/>
                  <a:pt x="6079255" y="1451468"/>
                </a:cubicBezTo>
                <a:lnTo>
                  <a:pt x="6079255" y="1439262"/>
                </a:lnTo>
                <a:cubicBezTo>
                  <a:pt x="6079255" y="1439262"/>
                  <a:pt x="6079255" y="1439262"/>
                  <a:pt x="6080927" y="1439262"/>
                </a:cubicBezTo>
                <a:lnTo>
                  <a:pt x="6092629" y="1439262"/>
                </a:lnTo>
                <a:cubicBezTo>
                  <a:pt x="6092629" y="1439262"/>
                  <a:pt x="6092629" y="1439262"/>
                  <a:pt x="6092629" y="1437956"/>
                </a:cubicBezTo>
                <a:lnTo>
                  <a:pt x="6092629" y="1428803"/>
                </a:lnTo>
                <a:cubicBezTo>
                  <a:pt x="6092629" y="1428803"/>
                  <a:pt x="6092629" y="1428803"/>
                  <a:pt x="6090957" y="1428803"/>
                </a:cubicBezTo>
                <a:lnTo>
                  <a:pt x="6079255" y="1428803"/>
                </a:lnTo>
                <a:cubicBezTo>
                  <a:pt x="6079255" y="1428803"/>
                  <a:pt x="6079255" y="1428803"/>
                  <a:pt x="6079255" y="1427058"/>
                </a:cubicBezTo>
                <a:lnTo>
                  <a:pt x="6079255" y="1414854"/>
                </a:lnTo>
                <a:cubicBezTo>
                  <a:pt x="6079255" y="1414854"/>
                  <a:pt x="6079255" y="1414854"/>
                  <a:pt x="6080927" y="1414854"/>
                </a:cubicBezTo>
                <a:lnTo>
                  <a:pt x="6092629" y="1414854"/>
                </a:lnTo>
                <a:cubicBezTo>
                  <a:pt x="6092629" y="1414854"/>
                  <a:pt x="6092629" y="1414854"/>
                  <a:pt x="6092629" y="1413111"/>
                </a:cubicBezTo>
                <a:lnTo>
                  <a:pt x="6092629" y="1400906"/>
                </a:lnTo>
                <a:cubicBezTo>
                  <a:pt x="6092629" y="1400906"/>
                  <a:pt x="6092629" y="1400906"/>
                  <a:pt x="6090957" y="1400906"/>
                </a:cubicBezTo>
                <a:lnTo>
                  <a:pt x="6079255" y="1400906"/>
                </a:lnTo>
                <a:cubicBezTo>
                  <a:pt x="6079255" y="1400906"/>
                  <a:pt x="6079255" y="1400906"/>
                  <a:pt x="6079255" y="1399599"/>
                </a:cubicBezTo>
                <a:lnTo>
                  <a:pt x="6079255" y="1390445"/>
                </a:lnTo>
                <a:cubicBezTo>
                  <a:pt x="6079255" y="1390445"/>
                  <a:pt x="6079255" y="1390445"/>
                  <a:pt x="6080927" y="1390445"/>
                </a:cubicBezTo>
                <a:lnTo>
                  <a:pt x="6092629" y="1390445"/>
                </a:lnTo>
                <a:cubicBezTo>
                  <a:pt x="6092629" y="1390445"/>
                  <a:pt x="6092629" y="1390445"/>
                  <a:pt x="6092629" y="1388702"/>
                </a:cubicBezTo>
                <a:lnTo>
                  <a:pt x="6092629" y="1376498"/>
                </a:lnTo>
                <a:cubicBezTo>
                  <a:pt x="6092629" y="1376498"/>
                  <a:pt x="6092629" y="1376498"/>
                  <a:pt x="6090957" y="1376498"/>
                </a:cubicBezTo>
                <a:lnTo>
                  <a:pt x="6079255" y="1376498"/>
                </a:lnTo>
                <a:cubicBezTo>
                  <a:pt x="6079255" y="1376498"/>
                  <a:pt x="6079255" y="1376498"/>
                  <a:pt x="6079255" y="1374755"/>
                </a:cubicBezTo>
                <a:lnTo>
                  <a:pt x="6079255" y="1362549"/>
                </a:lnTo>
                <a:cubicBezTo>
                  <a:pt x="6079255" y="1362549"/>
                  <a:pt x="6079255" y="1362549"/>
                  <a:pt x="6080927" y="1362549"/>
                </a:cubicBezTo>
                <a:lnTo>
                  <a:pt x="6092629" y="1362549"/>
                </a:lnTo>
                <a:cubicBezTo>
                  <a:pt x="6092629" y="1362549"/>
                  <a:pt x="6092629" y="1362549"/>
                  <a:pt x="6092629" y="1360806"/>
                </a:cubicBezTo>
                <a:lnTo>
                  <a:pt x="6092629" y="1348602"/>
                </a:lnTo>
                <a:cubicBezTo>
                  <a:pt x="6092629" y="1348602"/>
                  <a:pt x="6092629" y="1348602"/>
                  <a:pt x="6090957" y="1348602"/>
                </a:cubicBezTo>
                <a:lnTo>
                  <a:pt x="6079255" y="1348602"/>
                </a:lnTo>
                <a:cubicBezTo>
                  <a:pt x="6079255" y="1348602"/>
                  <a:pt x="6079255" y="1348602"/>
                  <a:pt x="6079255" y="1347294"/>
                </a:cubicBezTo>
                <a:lnTo>
                  <a:pt x="6079255" y="1338141"/>
                </a:lnTo>
                <a:cubicBezTo>
                  <a:pt x="6079255" y="1338141"/>
                  <a:pt x="6079255" y="1338141"/>
                  <a:pt x="6080927" y="1338141"/>
                </a:cubicBezTo>
                <a:lnTo>
                  <a:pt x="6092629" y="1338141"/>
                </a:lnTo>
                <a:cubicBezTo>
                  <a:pt x="6092629" y="1338141"/>
                  <a:pt x="6092629" y="1338141"/>
                  <a:pt x="6092629" y="1336397"/>
                </a:cubicBezTo>
                <a:lnTo>
                  <a:pt x="6092629" y="1324193"/>
                </a:lnTo>
                <a:cubicBezTo>
                  <a:pt x="6092629" y="1324193"/>
                  <a:pt x="6092629" y="1324193"/>
                  <a:pt x="6090957" y="1324193"/>
                </a:cubicBezTo>
                <a:lnTo>
                  <a:pt x="6079255" y="1324193"/>
                </a:lnTo>
                <a:cubicBezTo>
                  <a:pt x="6079255" y="1324193"/>
                  <a:pt x="6079255" y="1324193"/>
                  <a:pt x="6079255" y="1322450"/>
                </a:cubicBezTo>
                <a:lnTo>
                  <a:pt x="6079255" y="1310244"/>
                </a:lnTo>
                <a:cubicBezTo>
                  <a:pt x="6079255" y="1310244"/>
                  <a:pt x="6079255" y="1310244"/>
                  <a:pt x="6080927" y="1310244"/>
                </a:cubicBezTo>
                <a:lnTo>
                  <a:pt x="6092629" y="1310244"/>
                </a:lnTo>
                <a:cubicBezTo>
                  <a:pt x="6092629" y="1310244"/>
                  <a:pt x="6092629" y="1310244"/>
                  <a:pt x="6092629" y="1308938"/>
                </a:cubicBezTo>
                <a:lnTo>
                  <a:pt x="6092629" y="1299785"/>
                </a:lnTo>
                <a:cubicBezTo>
                  <a:pt x="6092629" y="1299785"/>
                  <a:pt x="6092629" y="1299785"/>
                  <a:pt x="6090957" y="1299785"/>
                </a:cubicBezTo>
                <a:lnTo>
                  <a:pt x="6079255" y="1299785"/>
                </a:lnTo>
                <a:cubicBezTo>
                  <a:pt x="6079255" y="1299785"/>
                  <a:pt x="6079255" y="1299785"/>
                  <a:pt x="6079255" y="1298040"/>
                </a:cubicBezTo>
                <a:lnTo>
                  <a:pt x="6079255" y="1285836"/>
                </a:lnTo>
                <a:cubicBezTo>
                  <a:pt x="6079255" y="1285836"/>
                  <a:pt x="6079255" y="1285836"/>
                  <a:pt x="6080927" y="1285836"/>
                </a:cubicBezTo>
                <a:lnTo>
                  <a:pt x="6092629" y="1285836"/>
                </a:lnTo>
                <a:cubicBezTo>
                  <a:pt x="6092629" y="1285836"/>
                  <a:pt x="6092629" y="1285836"/>
                  <a:pt x="6092629" y="1284093"/>
                </a:cubicBezTo>
                <a:lnTo>
                  <a:pt x="6092629" y="1271888"/>
                </a:lnTo>
                <a:cubicBezTo>
                  <a:pt x="6092629" y="1271888"/>
                  <a:pt x="6092629" y="1271888"/>
                  <a:pt x="6090957" y="1271888"/>
                </a:cubicBezTo>
                <a:lnTo>
                  <a:pt x="6079255" y="1271888"/>
                </a:lnTo>
                <a:cubicBezTo>
                  <a:pt x="6079255" y="1271888"/>
                  <a:pt x="6079255" y="1271888"/>
                  <a:pt x="6079255" y="1270145"/>
                </a:cubicBezTo>
                <a:lnTo>
                  <a:pt x="6079255" y="1257941"/>
                </a:lnTo>
                <a:cubicBezTo>
                  <a:pt x="6079255" y="1257941"/>
                  <a:pt x="6079255" y="1257941"/>
                  <a:pt x="6080927" y="1257941"/>
                </a:cubicBezTo>
                <a:lnTo>
                  <a:pt x="6092629" y="1257941"/>
                </a:lnTo>
                <a:cubicBezTo>
                  <a:pt x="6092629" y="1257941"/>
                  <a:pt x="6092629" y="1257941"/>
                  <a:pt x="6092629" y="1256633"/>
                </a:cubicBezTo>
                <a:lnTo>
                  <a:pt x="6092629" y="1247480"/>
                </a:lnTo>
                <a:cubicBezTo>
                  <a:pt x="6092629" y="1247480"/>
                  <a:pt x="6092629" y="1247480"/>
                  <a:pt x="6090957" y="1247480"/>
                </a:cubicBezTo>
                <a:lnTo>
                  <a:pt x="6079255" y="1247480"/>
                </a:lnTo>
                <a:cubicBezTo>
                  <a:pt x="6079255" y="1247480"/>
                  <a:pt x="6079255" y="1247480"/>
                  <a:pt x="6079255" y="1245737"/>
                </a:cubicBezTo>
                <a:lnTo>
                  <a:pt x="6079255" y="1233531"/>
                </a:lnTo>
                <a:cubicBezTo>
                  <a:pt x="6079255" y="1233531"/>
                  <a:pt x="6079255" y="1233531"/>
                  <a:pt x="6080927" y="1233531"/>
                </a:cubicBezTo>
                <a:lnTo>
                  <a:pt x="6092629" y="1233531"/>
                </a:lnTo>
                <a:cubicBezTo>
                  <a:pt x="6092629" y="1233531"/>
                  <a:pt x="6092629" y="1233531"/>
                  <a:pt x="6092629" y="1231788"/>
                </a:cubicBezTo>
                <a:lnTo>
                  <a:pt x="6092629" y="1219584"/>
                </a:lnTo>
                <a:cubicBezTo>
                  <a:pt x="6092629" y="1219584"/>
                  <a:pt x="6092629" y="1219584"/>
                  <a:pt x="6090957" y="1219584"/>
                </a:cubicBezTo>
                <a:lnTo>
                  <a:pt x="6079255" y="1219584"/>
                </a:lnTo>
                <a:cubicBezTo>
                  <a:pt x="6079255" y="1219584"/>
                  <a:pt x="6079255" y="1219584"/>
                  <a:pt x="6079255" y="1217840"/>
                </a:cubicBezTo>
                <a:lnTo>
                  <a:pt x="6079255" y="1205636"/>
                </a:lnTo>
                <a:cubicBezTo>
                  <a:pt x="6079255" y="1205636"/>
                  <a:pt x="6079255" y="1205636"/>
                  <a:pt x="6080927" y="1205636"/>
                </a:cubicBezTo>
                <a:lnTo>
                  <a:pt x="6092629" y="1205636"/>
                </a:lnTo>
                <a:cubicBezTo>
                  <a:pt x="6092629" y="1205636"/>
                  <a:pt x="6092629" y="1205636"/>
                  <a:pt x="6092629" y="1204328"/>
                </a:cubicBezTo>
                <a:lnTo>
                  <a:pt x="6092629" y="1195175"/>
                </a:lnTo>
                <a:cubicBezTo>
                  <a:pt x="6092629" y="1195175"/>
                  <a:pt x="6092629" y="1195175"/>
                  <a:pt x="6090957" y="1195175"/>
                </a:cubicBezTo>
                <a:lnTo>
                  <a:pt x="6079255" y="1195175"/>
                </a:lnTo>
                <a:cubicBezTo>
                  <a:pt x="6079255" y="1195175"/>
                  <a:pt x="6079255" y="1195175"/>
                  <a:pt x="6079255" y="1193432"/>
                </a:cubicBezTo>
                <a:lnTo>
                  <a:pt x="6079255" y="1181226"/>
                </a:lnTo>
                <a:cubicBezTo>
                  <a:pt x="6079255" y="1181226"/>
                  <a:pt x="6079255" y="1181226"/>
                  <a:pt x="6080927" y="1181226"/>
                </a:cubicBezTo>
                <a:lnTo>
                  <a:pt x="6092629" y="1181226"/>
                </a:lnTo>
                <a:cubicBezTo>
                  <a:pt x="6092629" y="1181226"/>
                  <a:pt x="6092629" y="1181226"/>
                  <a:pt x="6090957" y="1178612"/>
                </a:cubicBezTo>
                <a:lnTo>
                  <a:pt x="6079255" y="1160306"/>
                </a:lnTo>
                <a:cubicBezTo>
                  <a:pt x="6079255" y="1160306"/>
                  <a:pt x="6079255" y="1160306"/>
                  <a:pt x="6079255" y="1104513"/>
                </a:cubicBezTo>
                <a:cubicBezTo>
                  <a:pt x="6079255" y="1104513"/>
                  <a:pt x="6079255" y="1104513"/>
                  <a:pt x="6303271" y="1104513"/>
                </a:cubicBezTo>
                <a:cubicBezTo>
                  <a:pt x="6303271" y="1104513"/>
                  <a:pt x="6303271" y="1104513"/>
                  <a:pt x="6323331" y="1135896"/>
                </a:cubicBezTo>
                <a:cubicBezTo>
                  <a:pt x="6323331" y="1135896"/>
                  <a:pt x="6323331" y="1135896"/>
                  <a:pt x="6323331" y="1205636"/>
                </a:cubicBezTo>
                <a:cubicBezTo>
                  <a:pt x="6323331" y="1205636"/>
                  <a:pt x="6323331" y="1205636"/>
                  <a:pt x="6321659" y="1205636"/>
                </a:cubicBezTo>
                <a:lnTo>
                  <a:pt x="6309957" y="1205636"/>
                </a:lnTo>
                <a:cubicBezTo>
                  <a:pt x="6309957" y="1205636"/>
                  <a:pt x="6309957" y="1205636"/>
                  <a:pt x="6309957" y="1207379"/>
                </a:cubicBezTo>
                <a:lnTo>
                  <a:pt x="6309957" y="1219584"/>
                </a:lnTo>
                <a:cubicBezTo>
                  <a:pt x="6309957" y="1219584"/>
                  <a:pt x="6309957" y="1219584"/>
                  <a:pt x="6311629" y="1219584"/>
                </a:cubicBezTo>
                <a:lnTo>
                  <a:pt x="6323331" y="1219584"/>
                </a:lnTo>
                <a:cubicBezTo>
                  <a:pt x="6323331" y="1219584"/>
                  <a:pt x="6323331" y="1219584"/>
                  <a:pt x="6323331" y="1221327"/>
                </a:cubicBezTo>
                <a:lnTo>
                  <a:pt x="6323331" y="1233531"/>
                </a:lnTo>
                <a:cubicBezTo>
                  <a:pt x="6323331" y="1233531"/>
                  <a:pt x="6323331" y="1233531"/>
                  <a:pt x="6321659" y="1233531"/>
                </a:cubicBezTo>
                <a:lnTo>
                  <a:pt x="6309957" y="1233531"/>
                </a:lnTo>
                <a:cubicBezTo>
                  <a:pt x="6309957" y="1233531"/>
                  <a:pt x="6309957" y="1233531"/>
                  <a:pt x="6309957" y="1235274"/>
                </a:cubicBezTo>
                <a:lnTo>
                  <a:pt x="6309957" y="1247480"/>
                </a:lnTo>
                <a:cubicBezTo>
                  <a:pt x="6309957" y="1247480"/>
                  <a:pt x="6309957" y="1247480"/>
                  <a:pt x="6311629" y="1247480"/>
                </a:cubicBezTo>
                <a:lnTo>
                  <a:pt x="6323331" y="1247480"/>
                </a:lnTo>
                <a:cubicBezTo>
                  <a:pt x="6323331" y="1247480"/>
                  <a:pt x="6323331" y="1247480"/>
                  <a:pt x="6323331" y="1248788"/>
                </a:cubicBezTo>
                <a:lnTo>
                  <a:pt x="6323331" y="1257941"/>
                </a:lnTo>
                <a:cubicBezTo>
                  <a:pt x="6323331" y="1257941"/>
                  <a:pt x="6323331" y="1257941"/>
                  <a:pt x="6321659" y="1257941"/>
                </a:cubicBezTo>
                <a:lnTo>
                  <a:pt x="6309957" y="1257941"/>
                </a:lnTo>
                <a:cubicBezTo>
                  <a:pt x="6309957" y="1257941"/>
                  <a:pt x="6309957" y="1257941"/>
                  <a:pt x="6309957" y="1259684"/>
                </a:cubicBezTo>
                <a:lnTo>
                  <a:pt x="6309957" y="1271888"/>
                </a:lnTo>
                <a:cubicBezTo>
                  <a:pt x="6309957" y="1271888"/>
                  <a:pt x="6309957" y="1271888"/>
                  <a:pt x="6311629" y="1271888"/>
                </a:cubicBezTo>
                <a:lnTo>
                  <a:pt x="6323331" y="1271888"/>
                </a:lnTo>
                <a:cubicBezTo>
                  <a:pt x="6323331" y="1271888"/>
                  <a:pt x="6323331" y="1271888"/>
                  <a:pt x="6323331" y="1273632"/>
                </a:cubicBezTo>
                <a:lnTo>
                  <a:pt x="6323331" y="1285836"/>
                </a:lnTo>
                <a:cubicBezTo>
                  <a:pt x="6323331" y="1285836"/>
                  <a:pt x="6323331" y="1285836"/>
                  <a:pt x="6321659" y="1285836"/>
                </a:cubicBezTo>
                <a:lnTo>
                  <a:pt x="6309957" y="1285836"/>
                </a:lnTo>
                <a:cubicBezTo>
                  <a:pt x="6309957" y="1285836"/>
                  <a:pt x="6309957" y="1285836"/>
                  <a:pt x="6309957" y="1287579"/>
                </a:cubicBezTo>
                <a:lnTo>
                  <a:pt x="6309957" y="1299785"/>
                </a:lnTo>
                <a:cubicBezTo>
                  <a:pt x="6309957" y="1299785"/>
                  <a:pt x="6309957" y="1299785"/>
                  <a:pt x="6311629" y="1299785"/>
                </a:cubicBezTo>
                <a:lnTo>
                  <a:pt x="6323331" y="1299785"/>
                </a:lnTo>
                <a:cubicBezTo>
                  <a:pt x="6323331" y="1299785"/>
                  <a:pt x="6323331" y="1299785"/>
                  <a:pt x="6323331" y="1301091"/>
                </a:cubicBezTo>
                <a:lnTo>
                  <a:pt x="6323331" y="1310244"/>
                </a:lnTo>
                <a:cubicBezTo>
                  <a:pt x="6323331" y="1310244"/>
                  <a:pt x="6323331" y="1310244"/>
                  <a:pt x="6321659" y="1310244"/>
                </a:cubicBezTo>
                <a:lnTo>
                  <a:pt x="6309957" y="1310244"/>
                </a:lnTo>
                <a:cubicBezTo>
                  <a:pt x="6309957" y="1310244"/>
                  <a:pt x="6309957" y="1310244"/>
                  <a:pt x="6309957" y="1311989"/>
                </a:cubicBezTo>
                <a:lnTo>
                  <a:pt x="6309957" y="1324193"/>
                </a:lnTo>
                <a:cubicBezTo>
                  <a:pt x="6309957" y="1324193"/>
                  <a:pt x="6309957" y="1324193"/>
                  <a:pt x="6311629" y="1324193"/>
                </a:cubicBezTo>
                <a:lnTo>
                  <a:pt x="6323331" y="1324193"/>
                </a:lnTo>
                <a:cubicBezTo>
                  <a:pt x="6323331" y="1324193"/>
                  <a:pt x="6323331" y="1324193"/>
                  <a:pt x="6323331" y="1325936"/>
                </a:cubicBezTo>
                <a:lnTo>
                  <a:pt x="6323331" y="1338141"/>
                </a:lnTo>
                <a:cubicBezTo>
                  <a:pt x="6323331" y="1338141"/>
                  <a:pt x="6323331" y="1338141"/>
                  <a:pt x="6321659" y="1338141"/>
                </a:cubicBezTo>
                <a:lnTo>
                  <a:pt x="6309957" y="1338141"/>
                </a:lnTo>
                <a:cubicBezTo>
                  <a:pt x="6309957" y="1338141"/>
                  <a:pt x="6309957" y="1338141"/>
                  <a:pt x="6309957" y="1339448"/>
                </a:cubicBezTo>
                <a:lnTo>
                  <a:pt x="6309957" y="1348602"/>
                </a:lnTo>
                <a:cubicBezTo>
                  <a:pt x="6309957" y="1348602"/>
                  <a:pt x="6309957" y="1348602"/>
                  <a:pt x="6311629" y="1348602"/>
                </a:cubicBezTo>
                <a:lnTo>
                  <a:pt x="6323331" y="1348602"/>
                </a:lnTo>
                <a:cubicBezTo>
                  <a:pt x="6323331" y="1348602"/>
                  <a:pt x="6323331" y="1348602"/>
                  <a:pt x="6323331" y="1350345"/>
                </a:cubicBezTo>
                <a:lnTo>
                  <a:pt x="6323331" y="1362549"/>
                </a:lnTo>
                <a:cubicBezTo>
                  <a:pt x="6323331" y="1362549"/>
                  <a:pt x="6323331" y="1362549"/>
                  <a:pt x="6321659" y="1362549"/>
                </a:cubicBezTo>
                <a:lnTo>
                  <a:pt x="6309957" y="1362549"/>
                </a:lnTo>
                <a:cubicBezTo>
                  <a:pt x="6309957" y="1362549"/>
                  <a:pt x="6309957" y="1362549"/>
                  <a:pt x="6309957" y="1364292"/>
                </a:cubicBezTo>
                <a:lnTo>
                  <a:pt x="6309957" y="1376498"/>
                </a:lnTo>
                <a:cubicBezTo>
                  <a:pt x="6309957" y="1376498"/>
                  <a:pt x="6309957" y="1376498"/>
                  <a:pt x="6311629" y="1376498"/>
                </a:cubicBezTo>
                <a:lnTo>
                  <a:pt x="6323331" y="1376498"/>
                </a:lnTo>
                <a:cubicBezTo>
                  <a:pt x="6323331" y="1376498"/>
                  <a:pt x="6323331" y="1376498"/>
                  <a:pt x="6323331" y="1378241"/>
                </a:cubicBezTo>
                <a:lnTo>
                  <a:pt x="6323331" y="1390445"/>
                </a:lnTo>
                <a:cubicBezTo>
                  <a:pt x="6323331" y="1390445"/>
                  <a:pt x="6323331" y="1390445"/>
                  <a:pt x="6321659" y="1390445"/>
                </a:cubicBezTo>
                <a:lnTo>
                  <a:pt x="6309957" y="1390445"/>
                </a:lnTo>
                <a:cubicBezTo>
                  <a:pt x="6309957" y="1390445"/>
                  <a:pt x="6309957" y="1390445"/>
                  <a:pt x="6309957" y="1391753"/>
                </a:cubicBezTo>
                <a:lnTo>
                  <a:pt x="6309957" y="1400906"/>
                </a:lnTo>
                <a:cubicBezTo>
                  <a:pt x="6309957" y="1400906"/>
                  <a:pt x="6309957" y="1400906"/>
                  <a:pt x="6311629" y="1400906"/>
                </a:cubicBezTo>
                <a:lnTo>
                  <a:pt x="6323331" y="1400906"/>
                </a:lnTo>
                <a:cubicBezTo>
                  <a:pt x="6323331" y="1400906"/>
                  <a:pt x="6323331" y="1400906"/>
                  <a:pt x="6323331" y="1402650"/>
                </a:cubicBezTo>
                <a:lnTo>
                  <a:pt x="6323331" y="1414854"/>
                </a:lnTo>
                <a:cubicBezTo>
                  <a:pt x="6323331" y="1414854"/>
                  <a:pt x="6323331" y="1414854"/>
                  <a:pt x="6321659" y="1414854"/>
                </a:cubicBezTo>
                <a:lnTo>
                  <a:pt x="6309957" y="1414854"/>
                </a:lnTo>
                <a:cubicBezTo>
                  <a:pt x="6309957" y="1414854"/>
                  <a:pt x="6309957" y="1414854"/>
                  <a:pt x="6309957" y="1416597"/>
                </a:cubicBezTo>
                <a:lnTo>
                  <a:pt x="6309957" y="1428803"/>
                </a:lnTo>
                <a:cubicBezTo>
                  <a:pt x="6309957" y="1428803"/>
                  <a:pt x="6309957" y="1428803"/>
                  <a:pt x="6311629" y="1428803"/>
                </a:cubicBezTo>
                <a:lnTo>
                  <a:pt x="6323331" y="1428803"/>
                </a:lnTo>
                <a:cubicBezTo>
                  <a:pt x="6323331" y="1428803"/>
                  <a:pt x="6323331" y="1428803"/>
                  <a:pt x="6323331" y="1430109"/>
                </a:cubicBezTo>
                <a:lnTo>
                  <a:pt x="6323331" y="1439262"/>
                </a:lnTo>
                <a:cubicBezTo>
                  <a:pt x="6323331" y="1439262"/>
                  <a:pt x="6323331" y="1439262"/>
                  <a:pt x="6321659" y="1439262"/>
                </a:cubicBezTo>
                <a:lnTo>
                  <a:pt x="6309957" y="1439262"/>
                </a:lnTo>
                <a:cubicBezTo>
                  <a:pt x="6309957" y="1439262"/>
                  <a:pt x="6309957" y="1439262"/>
                  <a:pt x="6309957" y="1441007"/>
                </a:cubicBezTo>
                <a:lnTo>
                  <a:pt x="6309957" y="1453211"/>
                </a:lnTo>
                <a:cubicBezTo>
                  <a:pt x="6309957" y="1453211"/>
                  <a:pt x="6309957" y="1453211"/>
                  <a:pt x="6311629" y="1453211"/>
                </a:cubicBezTo>
                <a:lnTo>
                  <a:pt x="6323331" y="1453211"/>
                </a:lnTo>
                <a:cubicBezTo>
                  <a:pt x="6323331" y="1453211"/>
                  <a:pt x="6323331" y="1453211"/>
                  <a:pt x="6323331" y="1454954"/>
                </a:cubicBezTo>
                <a:lnTo>
                  <a:pt x="6323331" y="1467159"/>
                </a:lnTo>
                <a:cubicBezTo>
                  <a:pt x="6323331" y="1467159"/>
                  <a:pt x="6323331" y="1467159"/>
                  <a:pt x="6321659" y="1467159"/>
                </a:cubicBezTo>
                <a:lnTo>
                  <a:pt x="6309957" y="1467159"/>
                </a:lnTo>
                <a:cubicBezTo>
                  <a:pt x="6309957" y="1467159"/>
                  <a:pt x="6309957" y="1467159"/>
                  <a:pt x="6309957" y="1468902"/>
                </a:cubicBezTo>
                <a:lnTo>
                  <a:pt x="6309957" y="1481106"/>
                </a:lnTo>
                <a:cubicBezTo>
                  <a:pt x="6309957" y="1481106"/>
                  <a:pt x="6309957" y="1481106"/>
                  <a:pt x="6311629" y="1481106"/>
                </a:cubicBezTo>
                <a:lnTo>
                  <a:pt x="6323331" y="1481106"/>
                </a:lnTo>
                <a:cubicBezTo>
                  <a:pt x="6323331" y="1481106"/>
                  <a:pt x="6323331" y="1481106"/>
                  <a:pt x="6323331" y="1482414"/>
                </a:cubicBezTo>
                <a:lnTo>
                  <a:pt x="6323331" y="1491567"/>
                </a:lnTo>
                <a:cubicBezTo>
                  <a:pt x="6323331" y="1491567"/>
                  <a:pt x="6323331" y="1491567"/>
                  <a:pt x="6321659" y="1491567"/>
                </a:cubicBezTo>
                <a:lnTo>
                  <a:pt x="6309957" y="1491567"/>
                </a:lnTo>
                <a:cubicBezTo>
                  <a:pt x="6309957" y="1491567"/>
                  <a:pt x="6309957" y="1491567"/>
                  <a:pt x="6309957" y="1493310"/>
                </a:cubicBezTo>
                <a:lnTo>
                  <a:pt x="6309957" y="1505516"/>
                </a:lnTo>
                <a:cubicBezTo>
                  <a:pt x="6309957" y="1505516"/>
                  <a:pt x="6309957" y="1505516"/>
                  <a:pt x="6346735" y="1536899"/>
                </a:cubicBezTo>
                <a:cubicBezTo>
                  <a:pt x="6346735" y="1543872"/>
                  <a:pt x="6346735" y="1543872"/>
                  <a:pt x="6345065" y="1543872"/>
                </a:cubicBezTo>
                <a:lnTo>
                  <a:pt x="6333361" y="1543872"/>
                </a:lnTo>
                <a:cubicBezTo>
                  <a:pt x="6333361" y="1543872"/>
                  <a:pt x="6333361" y="1543872"/>
                  <a:pt x="6333361" y="1582229"/>
                </a:cubicBezTo>
                <a:cubicBezTo>
                  <a:pt x="6333361" y="1582229"/>
                  <a:pt x="6333361" y="1582229"/>
                  <a:pt x="6335035" y="1582229"/>
                </a:cubicBezTo>
                <a:lnTo>
                  <a:pt x="6346735" y="1582229"/>
                </a:lnTo>
                <a:cubicBezTo>
                  <a:pt x="6346735" y="1582229"/>
                  <a:pt x="6346735" y="1582229"/>
                  <a:pt x="6346735" y="1580049"/>
                </a:cubicBezTo>
                <a:lnTo>
                  <a:pt x="6346735" y="1564794"/>
                </a:lnTo>
                <a:cubicBezTo>
                  <a:pt x="6346735" y="1564794"/>
                  <a:pt x="6346735" y="1564794"/>
                  <a:pt x="6348407" y="1563923"/>
                </a:cubicBezTo>
                <a:lnTo>
                  <a:pt x="6360109" y="1557821"/>
                </a:lnTo>
                <a:cubicBezTo>
                  <a:pt x="6360109" y="1557821"/>
                  <a:pt x="6360109" y="1557821"/>
                  <a:pt x="6363035" y="1557821"/>
                </a:cubicBezTo>
                <a:lnTo>
                  <a:pt x="6383515" y="1557821"/>
                </a:lnTo>
                <a:cubicBezTo>
                  <a:pt x="6383515" y="1557821"/>
                  <a:pt x="6383515" y="1557821"/>
                  <a:pt x="6383515" y="1559564"/>
                </a:cubicBezTo>
                <a:lnTo>
                  <a:pt x="6383515" y="1571768"/>
                </a:lnTo>
                <a:cubicBezTo>
                  <a:pt x="6383515" y="1571768"/>
                  <a:pt x="6383515" y="1571768"/>
                  <a:pt x="6386023" y="1571768"/>
                </a:cubicBezTo>
                <a:lnTo>
                  <a:pt x="6403577" y="1571768"/>
                </a:lnTo>
                <a:cubicBezTo>
                  <a:pt x="6403577" y="1578741"/>
                  <a:pt x="6403577" y="1578741"/>
                  <a:pt x="6405247" y="1578741"/>
                </a:cubicBezTo>
                <a:lnTo>
                  <a:pt x="6416951" y="1578741"/>
                </a:lnTo>
                <a:cubicBezTo>
                  <a:pt x="6416951" y="1578741"/>
                  <a:pt x="6416951" y="1578741"/>
                  <a:pt x="6453729" y="1627559"/>
                </a:cubicBezTo>
                <a:cubicBezTo>
                  <a:pt x="6453729" y="1627559"/>
                  <a:pt x="6453729" y="1627559"/>
                  <a:pt x="6453729" y="1679864"/>
                </a:cubicBezTo>
                <a:cubicBezTo>
                  <a:pt x="6453729" y="1679864"/>
                  <a:pt x="6453729" y="1679864"/>
                  <a:pt x="6455399" y="1679864"/>
                </a:cubicBezTo>
                <a:lnTo>
                  <a:pt x="6467103" y="1679864"/>
                </a:lnTo>
                <a:cubicBezTo>
                  <a:pt x="6467103" y="1679864"/>
                  <a:pt x="6467103" y="1679864"/>
                  <a:pt x="6467103" y="1676813"/>
                </a:cubicBezTo>
                <a:lnTo>
                  <a:pt x="6467103" y="1655456"/>
                </a:lnTo>
                <a:cubicBezTo>
                  <a:pt x="6467103" y="1655456"/>
                  <a:pt x="6467103" y="1655456"/>
                  <a:pt x="6468357" y="1655456"/>
                </a:cubicBezTo>
                <a:lnTo>
                  <a:pt x="6477133" y="1655456"/>
                </a:lnTo>
                <a:cubicBezTo>
                  <a:pt x="6477133" y="1655456"/>
                  <a:pt x="6477133" y="1655456"/>
                  <a:pt x="6477133" y="1657199"/>
                </a:cubicBezTo>
                <a:lnTo>
                  <a:pt x="6477133" y="1669403"/>
                </a:lnTo>
                <a:cubicBezTo>
                  <a:pt x="6490507" y="1672891"/>
                  <a:pt x="6490507" y="1672891"/>
                  <a:pt x="6490507" y="1596177"/>
                </a:cubicBezTo>
                <a:cubicBezTo>
                  <a:pt x="6490507" y="1596177"/>
                  <a:pt x="6490507" y="1596177"/>
                  <a:pt x="6547347" y="1596177"/>
                </a:cubicBezTo>
                <a:cubicBezTo>
                  <a:pt x="6547347" y="1596177"/>
                  <a:pt x="6547347" y="1596177"/>
                  <a:pt x="6547347" y="1484594"/>
                </a:cubicBezTo>
                <a:cubicBezTo>
                  <a:pt x="6547347" y="1484594"/>
                  <a:pt x="6547347" y="1484594"/>
                  <a:pt x="6600843" y="1484594"/>
                </a:cubicBezTo>
                <a:cubicBezTo>
                  <a:pt x="6600843" y="1484594"/>
                  <a:pt x="6600843" y="1484594"/>
                  <a:pt x="6600843" y="1483286"/>
                </a:cubicBezTo>
                <a:lnTo>
                  <a:pt x="6600843" y="1474133"/>
                </a:lnTo>
                <a:cubicBezTo>
                  <a:pt x="6600843" y="1474133"/>
                  <a:pt x="6600843" y="1474133"/>
                  <a:pt x="6634279" y="1474133"/>
                </a:cubicBezTo>
                <a:cubicBezTo>
                  <a:pt x="6634279" y="1474133"/>
                  <a:pt x="6634279" y="1474133"/>
                  <a:pt x="6634279" y="1414854"/>
                </a:cubicBezTo>
                <a:cubicBezTo>
                  <a:pt x="6627591" y="1414854"/>
                  <a:pt x="6627591" y="1414854"/>
                  <a:pt x="6627591" y="1412238"/>
                </a:cubicBezTo>
                <a:lnTo>
                  <a:pt x="6627591" y="1393932"/>
                </a:lnTo>
                <a:lnTo>
                  <a:pt x="6634279" y="1397420"/>
                </a:lnTo>
                <a:cubicBezTo>
                  <a:pt x="6634279" y="1397420"/>
                  <a:pt x="6634279" y="1397420"/>
                  <a:pt x="6640967" y="1362549"/>
                </a:cubicBezTo>
                <a:cubicBezTo>
                  <a:pt x="6640967" y="1362549"/>
                  <a:pt x="6640967" y="1362549"/>
                  <a:pt x="6647653" y="1397420"/>
                </a:cubicBezTo>
                <a:cubicBezTo>
                  <a:pt x="6650997" y="1393932"/>
                  <a:pt x="6650997" y="1393932"/>
                  <a:pt x="6651415" y="1392624"/>
                </a:cubicBezTo>
                <a:lnTo>
                  <a:pt x="6654341" y="1383471"/>
                </a:lnTo>
                <a:cubicBezTo>
                  <a:pt x="6654341" y="1383471"/>
                  <a:pt x="6654341" y="1383471"/>
                  <a:pt x="6655175" y="1381728"/>
                </a:cubicBezTo>
                <a:lnTo>
                  <a:pt x="6661027" y="1369523"/>
                </a:lnTo>
                <a:cubicBezTo>
                  <a:pt x="6661027" y="1369523"/>
                  <a:pt x="6661027" y="1369523"/>
                  <a:pt x="6661863" y="1367780"/>
                </a:cubicBezTo>
                <a:lnTo>
                  <a:pt x="6667715" y="1355576"/>
                </a:lnTo>
                <a:cubicBezTo>
                  <a:pt x="6667715" y="1355576"/>
                  <a:pt x="6667715" y="1355576"/>
                  <a:pt x="6669803" y="1354268"/>
                </a:cubicBezTo>
                <a:lnTo>
                  <a:pt x="6684431" y="1345115"/>
                </a:lnTo>
                <a:cubicBezTo>
                  <a:pt x="6684431" y="1345115"/>
                  <a:pt x="6684431" y="1345115"/>
                  <a:pt x="6686939" y="1343372"/>
                </a:cubicBezTo>
                <a:lnTo>
                  <a:pt x="6704493" y="1331166"/>
                </a:lnTo>
                <a:cubicBezTo>
                  <a:pt x="6704493" y="1331166"/>
                  <a:pt x="6704493" y="1331166"/>
                  <a:pt x="6705747" y="1329423"/>
                </a:cubicBezTo>
                <a:lnTo>
                  <a:pt x="6714523" y="1317219"/>
                </a:lnTo>
                <a:cubicBezTo>
                  <a:pt x="6714523" y="1317219"/>
                  <a:pt x="6714523" y="1317219"/>
                  <a:pt x="6715359" y="1314168"/>
                </a:cubicBezTo>
                <a:lnTo>
                  <a:pt x="6721211" y="1292810"/>
                </a:lnTo>
                <a:cubicBezTo>
                  <a:pt x="6721211" y="1292810"/>
                  <a:pt x="6721211" y="1292810"/>
                  <a:pt x="6722047" y="1295861"/>
                </a:cubicBezTo>
                <a:lnTo>
                  <a:pt x="6727897" y="1317219"/>
                </a:lnTo>
                <a:cubicBezTo>
                  <a:pt x="6727897" y="1317219"/>
                  <a:pt x="6727897" y="1317219"/>
                  <a:pt x="6728733" y="1318526"/>
                </a:cubicBezTo>
                <a:lnTo>
                  <a:pt x="6734585" y="1327680"/>
                </a:lnTo>
                <a:cubicBezTo>
                  <a:pt x="6734585" y="1327680"/>
                  <a:pt x="6734585" y="1327680"/>
                  <a:pt x="6736675" y="1329423"/>
                </a:cubicBezTo>
                <a:lnTo>
                  <a:pt x="6751303" y="1341627"/>
                </a:lnTo>
                <a:cubicBezTo>
                  <a:pt x="6751303" y="1341627"/>
                  <a:pt x="6751303" y="1341627"/>
                  <a:pt x="6752975" y="1343372"/>
                </a:cubicBezTo>
                <a:lnTo>
                  <a:pt x="6764675" y="1355576"/>
                </a:lnTo>
                <a:cubicBezTo>
                  <a:pt x="6764675" y="1355576"/>
                  <a:pt x="6764675" y="1355576"/>
                  <a:pt x="6766349" y="1357319"/>
                </a:cubicBezTo>
                <a:lnTo>
                  <a:pt x="6778051" y="1369523"/>
                </a:lnTo>
                <a:cubicBezTo>
                  <a:pt x="6778051" y="1369523"/>
                  <a:pt x="6778051" y="1369523"/>
                  <a:pt x="6778469" y="1371267"/>
                </a:cubicBezTo>
                <a:lnTo>
                  <a:pt x="6781393" y="1383471"/>
                </a:lnTo>
                <a:cubicBezTo>
                  <a:pt x="6781393" y="1383471"/>
                  <a:pt x="6781393" y="1383471"/>
                  <a:pt x="6781811" y="1385214"/>
                </a:cubicBezTo>
                <a:lnTo>
                  <a:pt x="6784737" y="1397420"/>
                </a:lnTo>
                <a:cubicBezTo>
                  <a:pt x="6791423" y="1397420"/>
                  <a:pt x="6791423" y="1397420"/>
                  <a:pt x="6794767" y="1362549"/>
                </a:cubicBezTo>
                <a:cubicBezTo>
                  <a:pt x="6794767" y="1362549"/>
                  <a:pt x="6794767" y="1362549"/>
                  <a:pt x="6801455" y="1397420"/>
                </a:cubicBezTo>
                <a:cubicBezTo>
                  <a:pt x="6808141" y="1397420"/>
                  <a:pt x="6808141" y="1397420"/>
                  <a:pt x="6808141" y="1400034"/>
                </a:cubicBezTo>
                <a:lnTo>
                  <a:pt x="6808141" y="1418342"/>
                </a:lnTo>
                <a:cubicBezTo>
                  <a:pt x="6801455" y="1418342"/>
                  <a:pt x="6801455" y="1418342"/>
                  <a:pt x="6801455" y="1467159"/>
                </a:cubicBezTo>
                <a:cubicBezTo>
                  <a:pt x="6801455" y="1467159"/>
                  <a:pt x="6801455" y="1467159"/>
                  <a:pt x="6803127" y="1467159"/>
                </a:cubicBezTo>
                <a:lnTo>
                  <a:pt x="6814829" y="1467159"/>
                </a:lnTo>
                <a:cubicBezTo>
                  <a:pt x="6814829" y="1474133"/>
                  <a:pt x="6814829" y="1474133"/>
                  <a:pt x="6816083" y="1474133"/>
                </a:cubicBezTo>
                <a:lnTo>
                  <a:pt x="6824859" y="1474133"/>
                </a:lnTo>
                <a:cubicBezTo>
                  <a:pt x="6824859" y="1474133"/>
                  <a:pt x="6824859" y="1474133"/>
                  <a:pt x="6824859" y="1472390"/>
                </a:cubicBezTo>
                <a:lnTo>
                  <a:pt x="6824859" y="1460184"/>
                </a:lnTo>
                <a:cubicBezTo>
                  <a:pt x="6824859" y="1460184"/>
                  <a:pt x="6824859" y="1460184"/>
                  <a:pt x="6828203" y="1460184"/>
                </a:cubicBezTo>
                <a:lnTo>
                  <a:pt x="6851607" y="1460184"/>
                </a:lnTo>
                <a:cubicBezTo>
                  <a:pt x="6851607" y="1460184"/>
                  <a:pt x="6851607" y="1460184"/>
                  <a:pt x="6851607" y="1457133"/>
                </a:cubicBezTo>
                <a:lnTo>
                  <a:pt x="6851607" y="1435776"/>
                </a:lnTo>
                <a:cubicBezTo>
                  <a:pt x="6851607" y="1435776"/>
                  <a:pt x="6851607" y="1435776"/>
                  <a:pt x="6908447" y="1435776"/>
                </a:cubicBezTo>
                <a:cubicBezTo>
                  <a:pt x="6908447" y="1435776"/>
                  <a:pt x="6908447" y="1435776"/>
                  <a:pt x="6908447" y="1437956"/>
                </a:cubicBezTo>
                <a:lnTo>
                  <a:pt x="6908447" y="1453211"/>
                </a:lnTo>
                <a:cubicBezTo>
                  <a:pt x="6908447" y="1453211"/>
                  <a:pt x="6908447" y="1453211"/>
                  <a:pt x="6938539" y="1453211"/>
                </a:cubicBezTo>
                <a:cubicBezTo>
                  <a:pt x="6938539" y="1453211"/>
                  <a:pt x="6938539" y="1453211"/>
                  <a:pt x="6938539" y="1456698"/>
                </a:cubicBezTo>
                <a:lnTo>
                  <a:pt x="6938539" y="1481106"/>
                </a:lnTo>
                <a:cubicBezTo>
                  <a:pt x="6931853" y="1481106"/>
                  <a:pt x="6931853" y="1481106"/>
                  <a:pt x="6931853" y="1482414"/>
                </a:cubicBezTo>
                <a:lnTo>
                  <a:pt x="6931853" y="1491567"/>
                </a:lnTo>
                <a:cubicBezTo>
                  <a:pt x="6938539" y="1491567"/>
                  <a:pt x="6938539" y="1491567"/>
                  <a:pt x="6938539" y="1494183"/>
                </a:cubicBezTo>
                <a:lnTo>
                  <a:pt x="6938539" y="1512489"/>
                </a:lnTo>
                <a:lnTo>
                  <a:pt x="6931853" y="1519463"/>
                </a:lnTo>
                <a:cubicBezTo>
                  <a:pt x="6931853" y="1519463"/>
                  <a:pt x="6931853" y="1519463"/>
                  <a:pt x="6931853" y="1603151"/>
                </a:cubicBezTo>
                <a:cubicBezTo>
                  <a:pt x="6931853" y="1603151"/>
                  <a:pt x="6931853" y="1603151"/>
                  <a:pt x="6934777" y="1603151"/>
                </a:cubicBezTo>
                <a:lnTo>
                  <a:pt x="6955257" y="1603151"/>
                </a:lnTo>
                <a:cubicBezTo>
                  <a:pt x="6955257" y="1610124"/>
                  <a:pt x="6955257" y="1610124"/>
                  <a:pt x="6957763" y="1610124"/>
                </a:cubicBezTo>
                <a:lnTo>
                  <a:pt x="6975319" y="1610124"/>
                </a:lnTo>
                <a:cubicBezTo>
                  <a:pt x="6975319" y="1610124"/>
                  <a:pt x="6975319" y="1610124"/>
                  <a:pt x="6975319" y="1613175"/>
                </a:cubicBezTo>
                <a:lnTo>
                  <a:pt x="6975319" y="1634534"/>
                </a:lnTo>
                <a:cubicBezTo>
                  <a:pt x="6975319" y="1634534"/>
                  <a:pt x="6975319" y="1634534"/>
                  <a:pt x="6977827" y="1634534"/>
                </a:cubicBezTo>
                <a:lnTo>
                  <a:pt x="6995379" y="1634534"/>
                </a:lnTo>
                <a:cubicBezTo>
                  <a:pt x="6995379" y="1634534"/>
                  <a:pt x="6995379" y="1634534"/>
                  <a:pt x="6995379" y="1631483"/>
                </a:cubicBezTo>
                <a:lnTo>
                  <a:pt x="6995379" y="1610124"/>
                </a:lnTo>
                <a:cubicBezTo>
                  <a:pt x="6995379" y="1610124"/>
                  <a:pt x="6995379" y="1610124"/>
                  <a:pt x="6998303" y="1608381"/>
                </a:cubicBezTo>
                <a:lnTo>
                  <a:pt x="7018783" y="1596177"/>
                </a:lnTo>
                <a:cubicBezTo>
                  <a:pt x="7018783" y="1596177"/>
                  <a:pt x="7018783" y="1596177"/>
                  <a:pt x="7018783" y="1564794"/>
                </a:cubicBezTo>
                <a:cubicBezTo>
                  <a:pt x="7012097" y="1564794"/>
                  <a:pt x="7012097" y="1564794"/>
                  <a:pt x="7012097" y="1529924"/>
                </a:cubicBezTo>
                <a:cubicBezTo>
                  <a:pt x="7012097" y="1529924"/>
                  <a:pt x="7012097" y="1529924"/>
                  <a:pt x="7013767" y="1529924"/>
                </a:cubicBezTo>
                <a:lnTo>
                  <a:pt x="7025471" y="1529924"/>
                </a:lnTo>
                <a:cubicBezTo>
                  <a:pt x="7025471" y="1526438"/>
                  <a:pt x="7025471" y="1526438"/>
                  <a:pt x="7055563" y="1526438"/>
                </a:cubicBezTo>
                <a:cubicBezTo>
                  <a:pt x="7055563" y="1526438"/>
                  <a:pt x="7055563" y="1526438"/>
                  <a:pt x="7055563" y="1524693"/>
                </a:cubicBezTo>
                <a:lnTo>
                  <a:pt x="7055563" y="1512489"/>
                </a:lnTo>
                <a:cubicBezTo>
                  <a:pt x="7055563" y="1512489"/>
                  <a:pt x="7055563" y="1512489"/>
                  <a:pt x="7058071" y="1512489"/>
                </a:cubicBezTo>
                <a:lnTo>
                  <a:pt x="7075623" y="1512489"/>
                </a:lnTo>
                <a:cubicBezTo>
                  <a:pt x="7075623" y="1512489"/>
                  <a:pt x="7075623" y="1512489"/>
                  <a:pt x="7075623" y="1338141"/>
                </a:cubicBezTo>
                <a:cubicBezTo>
                  <a:pt x="7075623" y="1338141"/>
                  <a:pt x="7075623" y="1338141"/>
                  <a:pt x="7077295" y="1338141"/>
                </a:cubicBezTo>
                <a:lnTo>
                  <a:pt x="7088997" y="1338141"/>
                </a:lnTo>
                <a:cubicBezTo>
                  <a:pt x="7088997" y="1338141"/>
                  <a:pt x="7088997" y="1338141"/>
                  <a:pt x="7088997" y="1334654"/>
                </a:cubicBezTo>
                <a:lnTo>
                  <a:pt x="7088997" y="1310244"/>
                </a:lnTo>
                <a:cubicBezTo>
                  <a:pt x="7092341" y="1310244"/>
                  <a:pt x="7092341" y="1310244"/>
                  <a:pt x="7092341" y="1240505"/>
                </a:cubicBezTo>
                <a:cubicBezTo>
                  <a:pt x="7092341" y="1240505"/>
                  <a:pt x="7092341" y="1240505"/>
                  <a:pt x="7094013" y="1240505"/>
                </a:cubicBezTo>
                <a:lnTo>
                  <a:pt x="7105715" y="1240505"/>
                </a:lnTo>
                <a:cubicBezTo>
                  <a:pt x="7105715" y="1240505"/>
                  <a:pt x="7105715" y="1240505"/>
                  <a:pt x="7105715" y="1242249"/>
                </a:cubicBezTo>
                <a:lnTo>
                  <a:pt x="7105715" y="1254453"/>
                </a:lnTo>
                <a:cubicBezTo>
                  <a:pt x="7112401" y="1254453"/>
                  <a:pt x="7112401" y="1254453"/>
                  <a:pt x="7112401" y="1250966"/>
                </a:cubicBezTo>
                <a:lnTo>
                  <a:pt x="7112401" y="1226558"/>
                </a:lnTo>
                <a:cubicBezTo>
                  <a:pt x="7112401" y="1226558"/>
                  <a:pt x="7112401" y="1226558"/>
                  <a:pt x="7114491" y="1225686"/>
                </a:cubicBezTo>
                <a:lnTo>
                  <a:pt x="7129119" y="1219584"/>
                </a:lnTo>
                <a:cubicBezTo>
                  <a:pt x="7129119" y="1219584"/>
                  <a:pt x="7129119" y="1219584"/>
                  <a:pt x="7130791" y="1220456"/>
                </a:cubicBezTo>
                <a:lnTo>
                  <a:pt x="7142493" y="1226558"/>
                </a:lnTo>
                <a:cubicBezTo>
                  <a:pt x="7142493" y="1226558"/>
                  <a:pt x="7142493" y="1226558"/>
                  <a:pt x="7145001" y="1226558"/>
                </a:cubicBezTo>
                <a:lnTo>
                  <a:pt x="7162555" y="1226558"/>
                </a:lnTo>
                <a:cubicBezTo>
                  <a:pt x="7162555" y="1226558"/>
                  <a:pt x="7162555" y="1226558"/>
                  <a:pt x="7162555" y="1181226"/>
                </a:cubicBezTo>
                <a:cubicBezTo>
                  <a:pt x="7162555" y="1181226"/>
                  <a:pt x="7162555" y="1181226"/>
                  <a:pt x="7164227" y="1181226"/>
                </a:cubicBezTo>
                <a:lnTo>
                  <a:pt x="7175927" y="1181226"/>
                </a:lnTo>
                <a:cubicBezTo>
                  <a:pt x="7175927" y="1188201"/>
                  <a:pt x="7175927" y="1188201"/>
                  <a:pt x="7178017" y="1188201"/>
                </a:cubicBezTo>
                <a:lnTo>
                  <a:pt x="7192647" y="1188201"/>
                </a:lnTo>
                <a:cubicBezTo>
                  <a:pt x="7192647" y="1181226"/>
                  <a:pt x="7192647" y="1181226"/>
                  <a:pt x="7194319" y="1181226"/>
                </a:cubicBezTo>
                <a:lnTo>
                  <a:pt x="7206021" y="1181226"/>
                </a:lnTo>
                <a:cubicBezTo>
                  <a:pt x="7206021" y="1181226"/>
                  <a:pt x="7206021" y="1181226"/>
                  <a:pt x="7206021" y="1233531"/>
                </a:cubicBezTo>
                <a:cubicBezTo>
                  <a:pt x="7206021" y="1233531"/>
                  <a:pt x="7206021" y="1233531"/>
                  <a:pt x="7208111" y="1235274"/>
                </a:cubicBezTo>
                <a:lnTo>
                  <a:pt x="7222739" y="1247480"/>
                </a:lnTo>
                <a:cubicBezTo>
                  <a:pt x="7219395" y="1257941"/>
                  <a:pt x="7219395" y="1257941"/>
                  <a:pt x="7256173" y="1257941"/>
                </a:cubicBezTo>
                <a:cubicBezTo>
                  <a:pt x="7256173" y="1257941"/>
                  <a:pt x="7256173" y="1257941"/>
                  <a:pt x="7256173" y="1255761"/>
                </a:cubicBezTo>
                <a:lnTo>
                  <a:pt x="7256173" y="1240505"/>
                </a:lnTo>
                <a:cubicBezTo>
                  <a:pt x="7256173" y="1240505"/>
                  <a:pt x="7256173" y="1240505"/>
                  <a:pt x="7299639" y="1226558"/>
                </a:cubicBezTo>
                <a:cubicBezTo>
                  <a:pt x="7299639" y="1226558"/>
                  <a:pt x="7299639" y="1226558"/>
                  <a:pt x="7299639" y="1224815"/>
                </a:cubicBezTo>
                <a:lnTo>
                  <a:pt x="7299639" y="1212609"/>
                </a:lnTo>
                <a:cubicBezTo>
                  <a:pt x="7299639" y="1212609"/>
                  <a:pt x="7299639" y="1212609"/>
                  <a:pt x="7300893" y="1212609"/>
                </a:cubicBezTo>
                <a:lnTo>
                  <a:pt x="7309669" y="1212609"/>
                </a:lnTo>
                <a:cubicBezTo>
                  <a:pt x="7309669" y="1212609"/>
                  <a:pt x="7309669" y="1212609"/>
                  <a:pt x="7309669" y="1211303"/>
                </a:cubicBezTo>
                <a:lnTo>
                  <a:pt x="7309669" y="1202148"/>
                </a:lnTo>
                <a:cubicBezTo>
                  <a:pt x="7309669" y="1202148"/>
                  <a:pt x="7309669" y="1202148"/>
                  <a:pt x="7313013" y="1202148"/>
                </a:cubicBezTo>
                <a:lnTo>
                  <a:pt x="7336417" y="1202148"/>
                </a:lnTo>
                <a:cubicBezTo>
                  <a:pt x="7336417" y="1202148"/>
                  <a:pt x="7336417" y="1202148"/>
                  <a:pt x="7336417" y="1203456"/>
                </a:cubicBezTo>
                <a:lnTo>
                  <a:pt x="7336417" y="1212609"/>
                </a:lnTo>
                <a:cubicBezTo>
                  <a:pt x="7336417" y="1212609"/>
                  <a:pt x="7336417" y="1212609"/>
                  <a:pt x="7338925" y="1212609"/>
                </a:cubicBezTo>
                <a:lnTo>
                  <a:pt x="7356479" y="1212609"/>
                </a:lnTo>
                <a:cubicBezTo>
                  <a:pt x="7356479" y="1212609"/>
                  <a:pt x="7356479" y="1212609"/>
                  <a:pt x="7356479" y="1215225"/>
                </a:cubicBezTo>
                <a:lnTo>
                  <a:pt x="7356479" y="1233531"/>
                </a:lnTo>
                <a:cubicBezTo>
                  <a:pt x="7356479" y="1233531"/>
                  <a:pt x="7356479" y="1233531"/>
                  <a:pt x="7393257" y="1233531"/>
                </a:cubicBezTo>
                <a:cubicBezTo>
                  <a:pt x="7393257" y="1233531"/>
                  <a:pt x="7393257" y="1233531"/>
                  <a:pt x="7393257" y="1231788"/>
                </a:cubicBezTo>
                <a:lnTo>
                  <a:pt x="7393257" y="1219584"/>
                </a:lnTo>
                <a:cubicBezTo>
                  <a:pt x="7393257" y="1219584"/>
                  <a:pt x="7393257" y="1219584"/>
                  <a:pt x="7395347" y="1219584"/>
                </a:cubicBezTo>
                <a:lnTo>
                  <a:pt x="7409975" y="1219584"/>
                </a:lnTo>
                <a:cubicBezTo>
                  <a:pt x="7409975" y="1219584"/>
                  <a:pt x="7409975" y="1219584"/>
                  <a:pt x="7409975" y="1217840"/>
                </a:cubicBezTo>
                <a:lnTo>
                  <a:pt x="7409975" y="1205636"/>
                </a:lnTo>
                <a:cubicBezTo>
                  <a:pt x="7409975" y="1205636"/>
                  <a:pt x="7409975" y="1205636"/>
                  <a:pt x="7412483" y="1205636"/>
                </a:cubicBezTo>
                <a:lnTo>
                  <a:pt x="7430035" y="1205636"/>
                </a:lnTo>
                <a:cubicBezTo>
                  <a:pt x="7430035" y="1205636"/>
                  <a:pt x="7430035" y="1205636"/>
                  <a:pt x="7430035" y="1207379"/>
                </a:cubicBezTo>
                <a:lnTo>
                  <a:pt x="7430035" y="1219584"/>
                </a:lnTo>
                <a:cubicBezTo>
                  <a:pt x="7436723" y="1219584"/>
                  <a:pt x="7436723" y="1219584"/>
                  <a:pt x="7436723" y="1135896"/>
                </a:cubicBezTo>
                <a:cubicBezTo>
                  <a:pt x="7436723" y="1135896"/>
                  <a:pt x="7436723" y="1135896"/>
                  <a:pt x="7587181" y="1135896"/>
                </a:cubicBezTo>
                <a:cubicBezTo>
                  <a:pt x="7587181" y="1135896"/>
                  <a:pt x="7587181" y="1135896"/>
                  <a:pt x="7587181" y="1247480"/>
                </a:cubicBezTo>
                <a:cubicBezTo>
                  <a:pt x="7587181" y="1247480"/>
                  <a:pt x="7587181" y="1247480"/>
                  <a:pt x="7590525" y="1247480"/>
                </a:cubicBezTo>
                <a:lnTo>
                  <a:pt x="7613929" y="1247480"/>
                </a:lnTo>
                <a:cubicBezTo>
                  <a:pt x="7613929" y="1247480"/>
                  <a:pt x="7613929" y="1247480"/>
                  <a:pt x="7613929" y="1121948"/>
                </a:cubicBezTo>
                <a:cubicBezTo>
                  <a:pt x="7613929" y="1121948"/>
                  <a:pt x="7613929" y="1121948"/>
                  <a:pt x="7647365" y="1104513"/>
                </a:cubicBezTo>
                <a:cubicBezTo>
                  <a:pt x="7647365" y="1104513"/>
                  <a:pt x="7647365" y="1104513"/>
                  <a:pt x="7690831" y="1104513"/>
                </a:cubicBezTo>
                <a:cubicBezTo>
                  <a:pt x="7690831" y="1104513"/>
                  <a:pt x="7690831" y="1104513"/>
                  <a:pt x="7693757" y="1101899"/>
                </a:cubicBezTo>
                <a:lnTo>
                  <a:pt x="7714235" y="1083591"/>
                </a:lnTo>
                <a:cubicBezTo>
                  <a:pt x="7714235" y="1083591"/>
                  <a:pt x="7714235" y="1083591"/>
                  <a:pt x="7771075" y="1083591"/>
                </a:cubicBezTo>
                <a:cubicBezTo>
                  <a:pt x="7771075" y="1083591"/>
                  <a:pt x="7771075" y="1083591"/>
                  <a:pt x="7771075" y="1086207"/>
                </a:cubicBezTo>
                <a:lnTo>
                  <a:pt x="7771075" y="1104513"/>
                </a:lnTo>
                <a:cubicBezTo>
                  <a:pt x="7771075" y="1104513"/>
                  <a:pt x="7771075" y="1104513"/>
                  <a:pt x="7827915" y="1104513"/>
                </a:cubicBezTo>
                <a:cubicBezTo>
                  <a:pt x="7827915" y="1104513"/>
                  <a:pt x="7827915" y="1104513"/>
                  <a:pt x="7827915" y="1240505"/>
                </a:cubicBezTo>
                <a:cubicBezTo>
                  <a:pt x="7827915" y="1240505"/>
                  <a:pt x="7827915" y="1240505"/>
                  <a:pt x="7830005" y="1240505"/>
                </a:cubicBezTo>
                <a:lnTo>
                  <a:pt x="7844633" y="1240505"/>
                </a:lnTo>
                <a:cubicBezTo>
                  <a:pt x="7844633" y="1240505"/>
                  <a:pt x="7844633" y="1240505"/>
                  <a:pt x="7844633" y="1439262"/>
                </a:cubicBezTo>
                <a:cubicBezTo>
                  <a:pt x="7844633" y="1439262"/>
                  <a:pt x="7844633" y="1439262"/>
                  <a:pt x="7847975" y="1439262"/>
                </a:cubicBezTo>
                <a:lnTo>
                  <a:pt x="7871381" y="1439262"/>
                </a:lnTo>
                <a:cubicBezTo>
                  <a:pt x="7871381" y="1439262"/>
                  <a:pt x="7871381" y="1439262"/>
                  <a:pt x="7871381" y="1310244"/>
                </a:cubicBezTo>
                <a:cubicBezTo>
                  <a:pt x="7871381" y="1310244"/>
                  <a:pt x="7871381" y="1310244"/>
                  <a:pt x="7872635" y="1309373"/>
                </a:cubicBezTo>
                <a:lnTo>
                  <a:pt x="7881411" y="1303271"/>
                </a:lnTo>
                <a:cubicBezTo>
                  <a:pt x="7888099" y="1303271"/>
                  <a:pt x="7888099" y="1303271"/>
                  <a:pt x="7888099" y="1305014"/>
                </a:cubicBezTo>
                <a:lnTo>
                  <a:pt x="7888099" y="1317219"/>
                </a:lnTo>
                <a:cubicBezTo>
                  <a:pt x="7888099" y="1317219"/>
                  <a:pt x="7888099" y="1317219"/>
                  <a:pt x="7891441" y="1315475"/>
                </a:cubicBezTo>
                <a:lnTo>
                  <a:pt x="7914847" y="1303271"/>
                </a:lnTo>
                <a:cubicBezTo>
                  <a:pt x="7914847" y="1303271"/>
                  <a:pt x="7914847" y="1303271"/>
                  <a:pt x="7917773" y="1303271"/>
                </a:cubicBezTo>
                <a:lnTo>
                  <a:pt x="7938251" y="1303271"/>
                </a:lnTo>
                <a:cubicBezTo>
                  <a:pt x="7938251" y="1303271"/>
                  <a:pt x="7938251" y="1303271"/>
                  <a:pt x="7938251" y="1540385"/>
                </a:cubicBezTo>
                <a:cubicBezTo>
                  <a:pt x="7938251" y="1540385"/>
                  <a:pt x="7938251" y="1540385"/>
                  <a:pt x="7985061" y="1547360"/>
                </a:cubicBezTo>
                <a:cubicBezTo>
                  <a:pt x="7985061" y="1543872"/>
                  <a:pt x="7985061" y="1540385"/>
                  <a:pt x="7985061" y="1536899"/>
                </a:cubicBezTo>
                <a:cubicBezTo>
                  <a:pt x="8001779" y="1536899"/>
                  <a:pt x="8018495" y="1536899"/>
                  <a:pt x="8035213" y="1536899"/>
                </a:cubicBezTo>
                <a:cubicBezTo>
                  <a:pt x="8035213" y="1519463"/>
                  <a:pt x="8035213" y="1505516"/>
                  <a:pt x="8035213" y="1491567"/>
                </a:cubicBezTo>
                <a:lnTo>
                  <a:pt x="8048587" y="1491567"/>
                </a:lnTo>
                <a:cubicBezTo>
                  <a:pt x="8048587" y="1470645"/>
                  <a:pt x="8048587" y="1453211"/>
                  <a:pt x="8048587" y="1432289"/>
                </a:cubicBezTo>
                <a:cubicBezTo>
                  <a:pt x="8051931" y="1432289"/>
                  <a:pt x="8055275" y="1432289"/>
                  <a:pt x="8058619" y="1432289"/>
                </a:cubicBezTo>
                <a:cubicBezTo>
                  <a:pt x="8058619" y="1411367"/>
                  <a:pt x="8058619" y="1393932"/>
                  <a:pt x="8058619" y="1373010"/>
                </a:cubicBezTo>
                <a:cubicBezTo>
                  <a:pt x="8065305" y="1373010"/>
                  <a:pt x="8071991" y="1373010"/>
                  <a:pt x="8082023" y="1373010"/>
                </a:cubicBezTo>
                <a:cubicBezTo>
                  <a:pt x="8105427" y="1366037"/>
                  <a:pt x="8132175" y="1352088"/>
                  <a:pt x="8155579" y="1341627"/>
                </a:cubicBezTo>
                <a:cubicBezTo>
                  <a:pt x="8158923" y="1331166"/>
                  <a:pt x="8158923" y="1320705"/>
                  <a:pt x="8158923" y="1310244"/>
                </a:cubicBezTo>
                <a:cubicBezTo>
                  <a:pt x="8162267" y="1320705"/>
                  <a:pt x="8162267" y="1331166"/>
                  <a:pt x="8165611" y="1341627"/>
                </a:cubicBezTo>
                <a:cubicBezTo>
                  <a:pt x="8192359" y="1355576"/>
                  <a:pt x="8215763" y="1369523"/>
                  <a:pt x="8242511" y="1383471"/>
                </a:cubicBezTo>
                <a:cubicBezTo>
                  <a:pt x="8242511" y="1379993"/>
                  <a:pt x="8242511" y="1376516"/>
                  <a:pt x="8242511" y="1376498"/>
                </a:cubicBezTo>
                <a:cubicBezTo>
                  <a:pt x="8249197" y="1376498"/>
                  <a:pt x="8255887" y="1376498"/>
                  <a:pt x="8262573" y="1376498"/>
                </a:cubicBezTo>
                <a:cubicBezTo>
                  <a:pt x="8262573" y="1393932"/>
                  <a:pt x="8262573" y="1414854"/>
                  <a:pt x="8262573" y="1432289"/>
                </a:cubicBezTo>
                <a:cubicBezTo>
                  <a:pt x="8265917" y="1432289"/>
                  <a:pt x="8269259" y="1432289"/>
                  <a:pt x="8272603" y="1432289"/>
                </a:cubicBezTo>
                <a:cubicBezTo>
                  <a:pt x="8272603" y="1453211"/>
                  <a:pt x="8272603" y="1474133"/>
                  <a:pt x="8272603" y="1498541"/>
                </a:cubicBezTo>
                <a:cubicBezTo>
                  <a:pt x="8275947" y="1498541"/>
                  <a:pt x="8279291" y="1498541"/>
                  <a:pt x="8282635" y="1498541"/>
                </a:cubicBezTo>
                <a:cubicBezTo>
                  <a:pt x="8282635" y="1509002"/>
                  <a:pt x="8282635" y="1519463"/>
                  <a:pt x="8282635" y="1529924"/>
                </a:cubicBezTo>
                <a:cubicBezTo>
                  <a:pt x="8289321" y="1529924"/>
                  <a:pt x="8296007" y="1529924"/>
                  <a:pt x="8302695" y="1529924"/>
                </a:cubicBezTo>
                <a:cubicBezTo>
                  <a:pt x="8302695" y="1547360"/>
                  <a:pt x="8302695" y="1561307"/>
                  <a:pt x="8302695" y="1578741"/>
                </a:cubicBezTo>
                <a:cubicBezTo>
                  <a:pt x="8346161" y="1575255"/>
                  <a:pt x="8386283" y="1571768"/>
                  <a:pt x="8429747" y="1568280"/>
                </a:cubicBezTo>
                <a:cubicBezTo>
                  <a:pt x="8429747" y="1550846"/>
                  <a:pt x="8429747" y="1536899"/>
                  <a:pt x="8429747" y="1519463"/>
                </a:cubicBezTo>
                <a:cubicBezTo>
                  <a:pt x="8453153" y="1519463"/>
                  <a:pt x="8476557" y="1519463"/>
                  <a:pt x="8496619" y="1519463"/>
                </a:cubicBezTo>
                <a:cubicBezTo>
                  <a:pt x="8496619" y="1509002"/>
                  <a:pt x="8496619" y="1502028"/>
                  <a:pt x="8496619" y="1491567"/>
                </a:cubicBezTo>
                <a:cubicBezTo>
                  <a:pt x="8543429" y="1491567"/>
                  <a:pt x="8590237" y="1491567"/>
                  <a:pt x="8637047" y="1491567"/>
                </a:cubicBezTo>
                <a:cubicBezTo>
                  <a:pt x="8637047" y="1498541"/>
                  <a:pt x="8637047" y="1502028"/>
                  <a:pt x="8637047" y="1509002"/>
                </a:cubicBezTo>
                <a:cubicBezTo>
                  <a:pt x="8667139" y="1509002"/>
                  <a:pt x="8697229" y="1509002"/>
                  <a:pt x="8727321" y="1509002"/>
                </a:cubicBezTo>
                <a:cubicBezTo>
                  <a:pt x="8727321" y="1512489"/>
                  <a:pt x="8727321" y="1515977"/>
                  <a:pt x="8727321" y="1519463"/>
                </a:cubicBezTo>
                <a:cubicBezTo>
                  <a:pt x="8734007" y="1519463"/>
                  <a:pt x="8744039" y="1519463"/>
                  <a:pt x="8754069" y="1519463"/>
                </a:cubicBezTo>
                <a:cubicBezTo>
                  <a:pt x="8754069" y="1522950"/>
                  <a:pt x="8754069" y="1526438"/>
                  <a:pt x="8754069" y="1529924"/>
                </a:cubicBezTo>
                <a:cubicBezTo>
                  <a:pt x="8760755" y="1529924"/>
                  <a:pt x="8770787" y="1529924"/>
                  <a:pt x="8777473" y="1529924"/>
                </a:cubicBezTo>
                <a:cubicBezTo>
                  <a:pt x="8777473" y="1519920"/>
                  <a:pt x="8777473" y="1509917"/>
                  <a:pt x="8777473" y="1499913"/>
                </a:cubicBezTo>
                <a:lnTo>
                  <a:pt x="8882887" y="1682495"/>
                </a:lnTo>
                <a:lnTo>
                  <a:pt x="0" y="1682495"/>
                </a:lnTo>
                <a:lnTo>
                  <a:pt x="63077" y="1573241"/>
                </a:lnTo>
                <a:cubicBezTo>
                  <a:pt x="82889" y="1571585"/>
                  <a:pt x="102742" y="1569932"/>
                  <a:pt x="123345" y="1568279"/>
                </a:cubicBezTo>
                <a:cubicBezTo>
                  <a:pt x="123345" y="1550844"/>
                  <a:pt x="123345" y="1536897"/>
                  <a:pt x="123345" y="1519461"/>
                </a:cubicBezTo>
                <a:cubicBezTo>
                  <a:pt x="146749" y="1519461"/>
                  <a:pt x="170153" y="1519461"/>
                  <a:pt x="190215" y="1519461"/>
                </a:cubicBezTo>
                <a:cubicBezTo>
                  <a:pt x="190215" y="1509000"/>
                  <a:pt x="190215" y="1502027"/>
                  <a:pt x="190215" y="1491566"/>
                </a:cubicBezTo>
                <a:cubicBezTo>
                  <a:pt x="237025" y="1491566"/>
                  <a:pt x="283834" y="1491566"/>
                  <a:pt x="330643" y="1491566"/>
                </a:cubicBezTo>
                <a:cubicBezTo>
                  <a:pt x="330643" y="1498539"/>
                  <a:pt x="330643" y="1502027"/>
                  <a:pt x="330643" y="1509000"/>
                </a:cubicBezTo>
                <a:cubicBezTo>
                  <a:pt x="360735" y="1509000"/>
                  <a:pt x="390826" y="1509000"/>
                  <a:pt x="420917" y="1509000"/>
                </a:cubicBezTo>
                <a:cubicBezTo>
                  <a:pt x="420917" y="1512488"/>
                  <a:pt x="420917" y="1515975"/>
                  <a:pt x="420917" y="1519461"/>
                </a:cubicBezTo>
                <a:cubicBezTo>
                  <a:pt x="427605" y="1519461"/>
                  <a:pt x="437635" y="1519461"/>
                  <a:pt x="447665" y="1519461"/>
                </a:cubicBezTo>
                <a:cubicBezTo>
                  <a:pt x="447665" y="1522949"/>
                  <a:pt x="447665" y="1526436"/>
                  <a:pt x="447665" y="1529922"/>
                </a:cubicBezTo>
                <a:cubicBezTo>
                  <a:pt x="454353" y="1529922"/>
                  <a:pt x="464383" y="1529922"/>
                  <a:pt x="471070" y="1529922"/>
                </a:cubicBezTo>
                <a:cubicBezTo>
                  <a:pt x="471070" y="1477619"/>
                  <a:pt x="471070" y="1425314"/>
                  <a:pt x="471070" y="1373009"/>
                </a:cubicBezTo>
                <a:cubicBezTo>
                  <a:pt x="494475" y="1366035"/>
                  <a:pt x="517881" y="1359062"/>
                  <a:pt x="541285" y="1352087"/>
                </a:cubicBezTo>
                <a:cubicBezTo>
                  <a:pt x="584751" y="1352087"/>
                  <a:pt x="628216" y="1352087"/>
                  <a:pt x="671681" y="1352087"/>
                </a:cubicBezTo>
                <a:cubicBezTo>
                  <a:pt x="671681" y="1268400"/>
                  <a:pt x="671681" y="1184712"/>
                  <a:pt x="671681" y="1101026"/>
                </a:cubicBezTo>
                <a:cubicBezTo>
                  <a:pt x="681712" y="1094051"/>
                  <a:pt x="695086" y="1090565"/>
                  <a:pt x="708460" y="1083590"/>
                </a:cubicBezTo>
                <a:cubicBezTo>
                  <a:pt x="761956" y="1076616"/>
                  <a:pt x="815453" y="1066155"/>
                  <a:pt x="868949" y="1055694"/>
                </a:cubicBezTo>
                <a:cubicBezTo>
                  <a:pt x="889011" y="1062668"/>
                  <a:pt x="905728" y="1069643"/>
                  <a:pt x="925789" y="1073129"/>
                </a:cubicBezTo>
                <a:cubicBezTo>
                  <a:pt x="929133" y="1076616"/>
                  <a:pt x="932476" y="1080104"/>
                  <a:pt x="935819" y="1083590"/>
                </a:cubicBezTo>
                <a:cubicBezTo>
                  <a:pt x="935819" y="1240503"/>
                  <a:pt x="935819" y="1397418"/>
                  <a:pt x="935819" y="1550844"/>
                </a:cubicBezTo>
                <a:cubicBezTo>
                  <a:pt x="942507" y="1550844"/>
                  <a:pt x="949193" y="1550844"/>
                  <a:pt x="959224" y="1550844"/>
                </a:cubicBezTo>
                <a:cubicBezTo>
                  <a:pt x="959224" y="1488080"/>
                  <a:pt x="959224" y="1425314"/>
                  <a:pt x="959224" y="1362548"/>
                </a:cubicBezTo>
                <a:cubicBezTo>
                  <a:pt x="965911" y="1362548"/>
                  <a:pt x="972598" y="1362548"/>
                  <a:pt x="979285" y="1362548"/>
                </a:cubicBezTo>
                <a:cubicBezTo>
                  <a:pt x="979285" y="1355574"/>
                  <a:pt x="979285" y="1352087"/>
                  <a:pt x="979285" y="1345113"/>
                </a:cubicBezTo>
                <a:cubicBezTo>
                  <a:pt x="985972" y="1341626"/>
                  <a:pt x="992659" y="1338140"/>
                  <a:pt x="999346" y="1334652"/>
                </a:cubicBezTo>
                <a:lnTo>
                  <a:pt x="1016063" y="1334652"/>
                </a:lnTo>
                <a:cubicBezTo>
                  <a:pt x="1016063" y="1327679"/>
                  <a:pt x="1016063" y="1324191"/>
                  <a:pt x="1016063" y="1317218"/>
                </a:cubicBezTo>
                <a:cubicBezTo>
                  <a:pt x="1019407" y="1313730"/>
                  <a:pt x="1026094" y="1310243"/>
                  <a:pt x="1029437" y="1306757"/>
                </a:cubicBezTo>
                <a:cubicBezTo>
                  <a:pt x="1039469" y="1306757"/>
                  <a:pt x="1052843" y="1306757"/>
                  <a:pt x="1062874" y="1306757"/>
                </a:cubicBezTo>
                <a:cubicBezTo>
                  <a:pt x="1062874" y="1324191"/>
                  <a:pt x="1062874" y="1345113"/>
                  <a:pt x="1062874" y="1362548"/>
                </a:cubicBezTo>
                <a:cubicBezTo>
                  <a:pt x="1086279" y="1362548"/>
                  <a:pt x="1109683" y="1362548"/>
                  <a:pt x="1133087" y="1362548"/>
                </a:cubicBezTo>
                <a:cubicBezTo>
                  <a:pt x="1133087" y="1428801"/>
                  <a:pt x="1133087" y="1491566"/>
                  <a:pt x="1133087" y="1557819"/>
                </a:cubicBezTo>
                <a:cubicBezTo>
                  <a:pt x="1143118" y="1557819"/>
                  <a:pt x="1153149" y="1557819"/>
                  <a:pt x="1159835" y="1557819"/>
                </a:cubicBezTo>
                <a:cubicBezTo>
                  <a:pt x="1169866" y="1554332"/>
                  <a:pt x="1176553" y="1550844"/>
                  <a:pt x="1186583" y="1547358"/>
                </a:cubicBezTo>
                <a:cubicBezTo>
                  <a:pt x="1186583" y="1540383"/>
                  <a:pt x="1186583" y="1536897"/>
                  <a:pt x="1186583" y="1533410"/>
                </a:cubicBezTo>
                <a:cubicBezTo>
                  <a:pt x="1183240" y="1533410"/>
                  <a:pt x="1179897" y="1529922"/>
                  <a:pt x="1176553" y="1529922"/>
                </a:cubicBezTo>
                <a:cubicBezTo>
                  <a:pt x="1176553" y="1526436"/>
                  <a:pt x="1176553" y="1522949"/>
                  <a:pt x="1176553" y="1519461"/>
                </a:cubicBezTo>
                <a:cubicBezTo>
                  <a:pt x="1179897" y="1515975"/>
                  <a:pt x="1183240" y="1515975"/>
                  <a:pt x="1186583" y="1512488"/>
                </a:cubicBezTo>
                <a:cubicBezTo>
                  <a:pt x="1186583" y="1488080"/>
                  <a:pt x="1186583" y="1460183"/>
                  <a:pt x="1186583" y="1435775"/>
                </a:cubicBezTo>
                <a:cubicBezTo>
                  <a:pt x="1183240" y="1435775"/>
                  <a:pt x="1179897" y="1432287"/>
                  <a:pt x="1176553" y="1432287"/>
                </a:cubicBezTo>
                <a:cubicBezTo>
                  <a:pt x="1176553" y="1428801"/>
                  <a:pt x="1176553" y="1425314"/>
                  <a:pt x="1176553" y="1421826"/>
                </a:cubicBezTo>
                <a:cubicBezTo>
                  <a:pt x="1179897" y="1418340"/>
                  <a:pt x="1183240" y="1418340"/>
                  <a:pt x="1186583" y="1414853"/>
                </a:cubicBezTo>
                <a:lnTo>
                  <a:pt x="1193271" y="1407879"/>
                </a:lnTo>
                <a:lnTo>
                  <a:pt x="1193271" y="1393931"/>
                </a:lnTo>
                <a:cubicBezTo>
                  <a:pt x="1189927" y="1393931"/>
                  <a:pt x="1189927" y="1393931"/>
                  <a:pt x="1186583" y="1393931"/>
                </a:cubicBezTo>
                <a:cubicBezTo>
                  <a:pt x="1186583" y="1390443"/>
                  <a:pt x="1186583" y="1386957"/>
                  <a:pt x="1186583" y="1383470"/>
                </a:cubicBezTo>
                <a:cubicBezTo>
                  <a:pt x="1189927" y="1383470"/>
                  <a:pt x="1193271" y="1379982"/>
                  <a:pt x="1196614" y="1376496"/>
                </a:cubicBezTo>
                <a:cubicBezTo>
                  <a:pt x="1199957" y="1334652"/>
                  <a:pt x="1209988" y="1299783"/>
                  <a:pt x="1250110" y="1278861"/>
                </a:cubicBezTo>
                <a:cubicBezTo>
                  <a:pt x="1246767" y="1278861"/>
                  <a:pt x="1246767" y="1275374"/>
                  <a:pt x="1243423" y="1275374"/>
                </a:cubicBezTo>
                <a:cubicBezTo>
                  <a:pt x="1243423" y="1271886"/>
                  <a:pt x="1243423" y="1268400"/>
                  <a:pt x="1243423" y="1264913"/>
                </a:cubicBezTo>
                <a:cubicBezTo>
                  <a:pt x="1246767" y="1264913"/>
                  <a:pt x="1250110" y="1261425"/>
                  <a:pt x="1253453" y="1261425"/>
                </a:cubicBezTo>
                <a:cubicBezTo>
                  <a:pt x="1253453" y="1254452"/>
                  <a:pt x="1253453" y="1250964"/>
                  <a:pt x="1253453" y="1247478"/>
                </a:cubicBezTo>
                <a:cubicBezTo>
                  <a:pt x="1256797" y="1247478"/>
                  <a:pt x="1256797" y="1247478"/>
                  <a:pt x="1260141" y="1247478"/>
                </a:cubicBezTo>
                <a:cubicBezTo>
                  <a:pt x="1260141" y="1237017"/>
                  <a:pt x="1260141" y="1226556"/>
                  <a:pt x="1260141" y="1216095"/>
                </a:cubicBezTo>
                <a:cubicBezTo>
                  <a:pt x="1256797" y="1216095"/>
                  <a:pt x="1256797" y="1216095"/>
                  <a:pt x="1253453" y="1216095"/>
                </a:cubicBezTo>
                <a:cubicBezTo>
                  <a:pt x="1253453" y="1212608"/>
                  <a:pt x="1253453" y="1212608"/>
                  <a:pt x="1253453" y="1209122"/>
                </a:cubicBezTo>
                <a:lnTo>
                  <a:pt x="1260141" y="1205634"/>
                </a:lnTo>
                <a:cubicBezTo>
                  <a:pt x="1266827" y="1198661"/>
                  <a:pt x="1270171" y="1191686"/>
                  <a:pt x="1276858" y="1181225"/>
                </a:cubicBezTo>
                <a:cubicBezTo>
                  <a:pt x="1280201" y="1174251"/>
                  <a:pt x="1280201" y="1170765"/>
                  <a:pt x="1280201" y="1167278"/>
                </a:cubicBezTo>
                <a:cubicBezTo>
                  <a:pt x="1273515" y="1156817"/>
                  <a:pt x="1273515" y="1139382"/>
                  <a:pt x="1280201" y="1128921"/>
                </a:cubicBezTo>
                <a:cubicBezTo>
                  <a:pt x="1280203" y="1128917"/>
                  <a:pt x="1280225" y="1128848"/>
                  <a:pt x="1280620" y="1127613"/>
                </a:cubicBezTo>
                <a:lnTo>
                  <a:pt x="1283545" y="1118460"/>
                </a:lnTo>
                <a:cubicBezTo>
                  <a:pt x="1283547" y="1118465"/>
                  <a:pt x="1283569" y="1118534"/>
                  <a:pt x="1283963" y="1119768"/>
                </a:cubicBezTo>
                <a:lnTo>
                  <a:pt x="1286889" y="1128921"/>
                </a:lnTo>
                <a:cubicBezTo>
                  <a:pt x="1293575" y="1139382"/>
                  <a:pt x="1296919" y="1156817"/>
                  <a:pt x="1290232" y="1167278"/>
                </a:cubicBezTo>
                <a:cubicBezTo>
                  <a:pt x="1290232" y="1170765"/>
                  <a:pt x="1290232" y="1174251"/>
                  <a:pt x="1290232" y="1177739"/>
                </a:cubicBezTo>
                <a:cubicBezTo>
                  <a:pt x="1296919" y="1188200"/>
                  <a:pt x="1303606" y="1198661"/>
                  <a:pt x="1306951" y="1205634"/>
                </a:cubicBezTo>
                <a:cubicBezTo>
                  <a:pt x="1310295" y="1205634"/>
                  <a:pt x="1310295" y="1209122"/>
                  <a:pt x="1313638" y="1209122"/>
                </a:cubicBezTo>
                <a:cubicBezTo>
                  <a:pt x="1313638" y="1212608"/>
                  <a:pt x="1313638" y="1212608"/>
                  <a:pt x="1313638" y="1216095"/>
                </a:cubicBezTo>
                <a:cubicBezTo>
                  <a:pt x="1310295" y="1226556"/>
                  <a:pt x="1310295" y="1237017"/>
                  <a:pt x="1310295" y="1247478"/>
                </a:cubicBezTo>
                <a:cubicBezTo>
                  <a:pt x="1316981" y="1250964"/>
                  <a:pt x="1316981" y="1254452"/>
                  <a:pt x="1316981" y="1261425"/>
                </a:cubicBezTo>
                <a:lnTo>
                  <a:pt x="1323669" y="1264913"/>
                </a:lnTo>
                <a:cubicBezTo>
                  <a:pt x="1323669" y="1268400"/>
                  <a:pt x="1323669" y="1271886"/>
                  <a:pt x="1323669" y="1275374"/>
                </a:cubicBezTo>
                <a:cubicBezTo>
                  <a:pt x="1320325" y="1278861"/>
                  <a:pt x="1320325" y="1278861"/>
                  <a:pt x="1316981" y="1278861"/>
                </a:cubicBezTo>
                <a:cubicBezTo>
                  <a:pt x="1337042" y="1289322"/>
                  <a:pt x="1348745" y="1303270"/>
                  <a:pt x="1356268" y="1319833"/>
                </a:cubicBezTo>
                <a:lnTo>
                  <a:pt x="1369603" y="1373009"/>
                </a:lnTo>
                <a:lnTo>
                  <a:pt x="1417287" y="1373009"/>
                </a:lnTo>
                <a:lnTo>
                  <a:pt x="1417287" y="1329494"/>
                </a:lnTo>
                <a:lnTo>
                  <a:pt x="1409211" y="1329494"/>
                </a:lnTo>
                <a:cubicBezTo>
                  <a:pt x="1409211" y="1329459"/>
                  <a:pt x="1409211" y="1326621"/>
                  <a:pt x="1409211" y="1086294"/>
                </a:cubicBezTo>
                <a:cubicBezTo>
                  <a:pt x="1409228" y="1086294"/>
                  <a:pt x="1409934" y="1086294"/>
                  <a:pt x="1439612" y="1086294"/>
                </a:cubicBezTo>
                <a:cubicBezTo>
                  <a:pt x="1439618" y="1086285"/>
                  <a:pt x="1439673" y="1086162"/>
                  <a:pt x="1440372" y="1084673"/>
                </a:cubicBezTo>
                <a:lnTo>
                  <a:pt x="1445691" y="1073324"/>
                </a:lnTo>
                <a:cubicBezTo>
                  <a:pt x="1445705" y="1073325"/>
                  <a:pt x="1445874" y="1073352"/>
                  <a:pt x="1448352" y="1073729"/>
                </a:cubicBezTo>
                <a:lnTo>
                  <a:pt x="1466972" y="1076565"/>
                </a:lnTo>
                <a:cubicBezTo>
                  <a:pt x="1466976" y="1076580"/>
                  <a:pt x="1467033" y="1076732"/>
                  <a:pt x="1467732" y="1078593"/>
                </a:cubicBezTo>
                <a:lnTo>
                  <a:pt x="1473051" y="1092779"/>
                </a:lnTo>
                <a:cubicBezTo>
                  <a:pt x="1473072" y="1092780"/>
                  <a:pt x="1473966" y="1092855"/>
                  <a:pt x="1512572" y="1096022"/>
                </a:cubicBezTo>
                <a:cubicBezTo>
                  <a:pt x="1512572" y="1095992"/>
                  <a:pt x="1512572" y="1093697"/>
                  <a:pt x="1512572" y="911190"/>
                </a:cubicBezTo>
                <a:cubicBezTo>
                  <a:pt x="1512585" y="911190"/>
                  <a:pt x="1512764" y="911190"/>
                  <a:pt x="1515612" y="911190"/>
                </a:cubicBezTo>
                <a:lnTo>
                  <a:pt x="1536893" y="911190"/>
                </a:lnTo>
                <a:cubicBezTo>
                  <a:pt x="1536893" y="911157"/>
                  <a:pt x="1536893" y="908586"/>
                  <a:pt x="1536893" y="706902"/>
                </a:cubicBezTo>
                <a:cubicBezTo>
                  <a:pt x="1536905" y="706902"/>
                  <a:pt x="1537067" y="706902"/>
                  <a:pt x="1539552" y="706902"/>
                </a:cubicBezTo>
                <a:lnTo>
                  <a:pt x="1558173" y="706902"/>
                </a:lnTo>
                <a:cubicBezTo>
                  <a:pt x="1558173" y="706877"/>
                  <a:pt x="1558173" y="704768"/>
                  <a:pt x="1558173" y="535041"/>
                </a:cubicBezTo>
                <a:cubicBezTo>
                  <a:pt x="1564253" y="531798"/>
                  <a:pt x="1564253" y="531798"/>
                  <a:pt x="1564253" y="492885"/>
                </a:cubicBezTo>
                <a:cubicBezTo>
                  <a:pt x="1564263" y="492885"/>
                  <a:pt x="1564443" y="492885"/>
                  <a:pt x="1567293" y="492885"/>
                </a:cubicBezTo>
                <a:lnTo>
                  <a:pt x="1588574" y="492885"/>
                </a:lnTo>
                <a:cubicBezTo>
                  <a:pt x="1588590" y="492851"/>
                  <a:pt x="1589499" y="490800"/>
                  <a:pt x="1643294" y="369665"/>
                </a:cubicBezTo>
                <a:cubicBezTo>
                  <a:pt x="1643294" y="369644"/>
                  <a:pt x="1643345" y="366717"/>
                  <a:pt x="1649375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33449928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8394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genda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23200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aam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E53BBA9-8910-48AA-B686-668257C008CF}"/>
              </a:ext>
            </a:extLst>
          </p:cNvPr>
          <p:cNvSpPr/>
          <p:nvPr userDrawn="1"/>
        </p:nvSpPr>
        <p:spPr>
          <a:xfrm>
            <a:off x="1" y="0"/>
            <a:ext cx="12207092" cy="1826792"/>
          </a:xfrm>
          <a:prstGeom prst="rect">
            <a:avLst/>
          </a:prstGeom>
          <a:solidFill>
            <a:schemeClr val="accent6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16E292CF-6239-4FAD-8469-B4057CC66D43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918873" y="2234589"/>
            <a:ext cx="2400000" cy="21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10C7E9C4-D97C-4EA3-8549-47E25308DBCD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3648458" y="2235736"/>
            <a:ext cx="2320423" cy="21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8C95B59E-C4D0-4EBF-A295-B8EADA4B680B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6298465" y="2235736"/>
            <a:ext cx="2320423" cy="21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BC59B22E-803A-4DC7-BCB8-3C78A2CA0230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8948471" y="2235736"/>
            <a:ext cx="2320423" cy="21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EF70765A-4598-4D75-8EBE-B820808F65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Our Team LAYOUT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5B49267-E735-4FC7-83FE-360218A92580}"/>
              </a:ext>
            </a:extLst>
          </p:cNvPr>
          <p:cNvGrpSpPr/>
          <p:nvPr userDrawn="1"/>
        </p:nvGrpSpPr>
        <p:grpSpPr>
          <a:xfrm>
            <a:off x="0" y="5736337"/>
            <a:ext cx="12192000" cy="1121663"/>
            <a:chOff x="0" y="5758625"/>
            <a:chExt cx="12192000" cy="1121663"/>
          </a:xfrm>
          <a:solidFill>
            <a:schemeClr val="accent6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CC7D1DDF-5D25-41E5-A133-643A36A3C2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0" y="5758625"/>
              <a:ext cx="6085418" cy="1121663"/>
            </a:xfrm>
            <a:custGeom>
              <a:avLst/>
              <a:gdLst>
                <a:gd name="connsiteX0" fmla="*/ 1649375 w 8882887"/>
                <a:gd name="connsiteY0" fmla="*/ 0 h 1682495"/>
                <a:gd name="connsiteX1" fmla="*/ 1652414 w 8882887"/>
                <a:gd name="connsiteY1" fmla="*/ 369665 h 1682495"/>
                <a:gd name="connsiteX2" fmla="*/ 1710174 w 8882887"/>
                <a:gd name="connsiteY2" fmla="*/ 489644 h 1682495"/>
                <a:gd name="connsiteX3" fmla="*/ 1713215 w 8882887"/>
                <a:gd name="connsiteY3" fmla="*/ 489644 h 1682495"/>
                <a:gd name="connsiteX4" fmla="*/ 1734495 w 8882887"/>
                <a:gd name="connsiteY4" fmla="*/ 489644 h 1682495"/>
                <a:gd name="connsiteX5" fmla="*/ 1734495 w 8882887"/>
                <a:gd name="connsiteY5" fmla="*/ 525312 h 1682495"/>
                <a:gd name="connsiteX6" fmla="*/ 1735256 w 8882887"/>
                <a:gd name="connsiteY6" fmla="*/ 526529 h 1682495"/>
                <a:gd name="connsiteX7" fmla="*/ 1740575 w 8882887"/>
                <a:gd name="connsiteY7" fmla="*/ 535041 h 1682495"/>
                <a:gd name="connsiteX8" fmla="*/ 1740575 w 8882887"/>
                <a:gd name="connsiteY8" fmla="*/ 706902 h 1682495"/>
                <a:gd name="connsiteX9" fmla="*/ 1743995 w 8882887"/>
                <a:gd name="connsiteY9" fmla="*/ 706902 h 1682495"/>
                <a:gd name="connsiteX10" fmla="*/ 1767936 w 8882887"/>
                <a:gd name="connsiteY10" fmla="*/ 706902 h 1682495"/>
                <a:gd name="connsiteX11" fmla="*/ 1767936 w 8882887"/>
                <a:gd name="connsiteY11" fmla="*/ 917675 h 1682495"/>
                <a:gd name="connsiteX12" fmla="*/ 1770216 w 8882887"/>
                <a:gd name="connsiteY12" fmla="*/ 917270 h 1682495"/>
                <a:gd name="connsiteX13" fmla="*/ 1786176 w 8882887"/>
                <a:gd name="connsiteY13" fmla="*/ 914433 h 1682495"/>
                <a:gd name="connsiteX14" fmla="*/ 1783136 w 8882887"/>
                <a:gd name="connsiteY14" fmla="*/ 1047381 h 1682495"/>
                <a:gd name="connsiteX15" fmla="*/ 1785416 w 8882887"/>
                <a:gd name="connsiteY15" fmla="*/ 1047788 h 1682495"/>
                <a:gd name="connsiteX16" fmla="*/ 1801376 w 8882887"/>
                <a:gd name="connsiteY16" fmla="*/ 1050624 h 1682495"/>
                <a:gd name="connsiteX17" fmla="*/ 1801755 w 8882887"/>
                <a:gd name="connsiteY17" fmla="*/ 1051841 h 1682495"/>
                <a:gd name="connsiteX18" fmla="*/ 1804416 w 8882887"/>
                <a:gd name="connsiteY18" fmla="*/ 1060353 h 1682495"/>
                <a:gd name="connsiteX19" fmla="*/ 1805556 w 8882887"/>
                <a:gd name="connsiteY19" fmla="*/ 1056705 h 1682495"/>
                <a:gd name="connsiteX20" fmla="*/ 1813536 w 8882887"/>
                <a:gd name="connsiteY20" fmla="*/ 1031169 h 1682495"/>
                <a:gd name="connsiteX21" fmla="*/ 1816196 w 8882887"/>
                <a:gd name="connsiteY21" fmla="*/ 1031169 h 1682495"/>
                <a:gd name="connsiteX22" fmla="*/ 1834817 w 8882887"/>
                <a:gd name="connsiteY22" fmla="*/ 1031169 h 1682495"/>
                <a:gd name="connsiteX23" fmla="*/ 1834817 w 8882887"/>
                <a:gd name="connsiteY23" fmla="*/ 1079808 h 1682495"/>
                <a:gd name="connsiteX24" fmla="*/ 1836336 w 8882887"/>
                <a:gd name="connsiteY24" fmla="*/ 1080620 h 1682495"/>
                <a:gd name="connsiteX25" fmla="*/ 1846977 w 8882887"/>
                <a:gd name="connsiteY25" fmla="*/ 1086294 h 1682495"/>
                <a:gd name="connsiteX26" fmla="*/ 1846977 w 8882887"/>
                <a:gd name="connsiteY26" fmla="*/ 1088321 h 1682495"/>
                <a:gd name="connsiteX27" fmla="*/ 1846977 w 8882887"/>
                <a:gd name="connsiteY27" fmla="*/ 1102508 h 1682495"/>
                <a:gd name="connsiteX28" fmla="*/ 1913858 w 8882887"/>
                <a:gd name="connsiteY28" fmla="*/ 1102508 h 1682495"/>
                <a:gd name="connsiteX29" fmla="*/ 1913858 w 8882887"/>
                <a:gd name="connsiteY29" fmla="*/ 1104129 h 1682495"/>
                <a:gd name="connsiteX30" fmla="*/ 1913858 w 8882887"/>
                <a:gd name="connsiteY30" fmla="*/ 1115478 h 1682495"/>
                <a:gd name="connsiteX31" fmla="*/ 1916897 w 8882887"/>
                <a:gd name="connsiteY31" fmla="*/ 1115478 h 1682495"/>
                <a:gd name="connsiteX32" fmla="*/ 1938177 w 8882887"/>
                <a:gd name="connsiteY32" fmla="*/ 1115478 h 1682495"/>
                <a:gd name="connsiteX33" fmla="*/ 1938177 w 8882887"/>
                <a:gd name="connsiteY33" fmla="*/ 1070081 h 1682495"/>
                <a:gd name="connsiteX34" fmla="*/ 2005058 w 8882887"/>
                <a:gd name="connsiteY34" fmla="*/ 1070081 h 1682495"/>
                <a:gd name="connsiteX35" fmla="*/ 2005058 w 8882887"/>
                <a:gd name="connsiteY35" fmla="*/ 1068054 h 1682495"/>
                <a:gd name="connsiteX36" fmla="*/ 2005058 w 8882887"/>
                <a:gd name="connsiteY36" fmla="*/ 1053867 h 1682495"/>
                <a:gd name="connsiteX37" fmla="*/ 2006579 w 8882887"/>
                <a:gd name="connsiteY37" fmla="*/ 1053867 h 1682495"/>
                <a:gd name="connsiteX38" fmla="*/ 2017218 w 8882887"/>
                <a:gd name="connsiteY38" fmla="*/ 1053867 h 1682495"/>
                <a:gd name="connsiteX39" fmla="*/ 2017218 w 8882887"/>
                <a:gd name="connsiteY39" fmla="*/ 1051031 h 1682495"/>
                <a:gd name="connsiteX40" fmla="*/ 2017218 w 8882887"/>
                <a:gd name="connsiteY40" fmla="*/ 1031169 h 1682495"/>
                <a:gd name="connsiteX41" fmla="*/ 2018358 w 8882887"/>
                <a:gd name="connsiteY41" fmla="*/ 1031169 h 1682495"/>
                <a:gd name="connsiteX42" fmla="*/ 2026338 w 8882887"/>
                <a:gd name="connsiteY42" fmla="*/ 1031169 h 1682495"/>
                <a:gd name="connsiteX43" fmla="*/ 2026338 w 8882887"/>
                <a:gd name="connsiteY43" fmla="*/ 1029548 h 1682495"/>
                <a:gd name="connsiteX44" fmla="*/ 2026338 w 8882887"/>
                <a:gd name="connsiteY44" fmla="*/ 1018197 h 1682495"/>
                <a:gd name="connsiteX45" fmla="*/ 2029379 w 8882887"/>
                <a:gd name="connsiteY45" fmla="*/ 1018197 h 1682495"/>
                <a:gd name="connsiteX46" fmla="*/ 2050659 w 8882887"/>
                <a:gd name="connsiteY46" fmla="*/ 1018197 h 1682495"/>
                <a:gd name="connsiteX47" fmla="*/ 2050659 w 8882887"/>
                <a:gd name="connsiteY47" fmla="*/ 1019819 h 1682495"/>
                <a:gd name="connsiteX48" fmla="*/ 2050659 w 8882887"/>
                <a:gd name="connsiteY48" fmla="*/ 1031169 h 1682495"/>
                <a:gd name="connsiteX49" fmla="*/ 2084099 w 8882887"/>
                <a:gd name="connsiteY49" fmla="*/ 1031169 h 1682495"/>
                <a:gd name="connsiteX50" fmla="*/ 2084099 w 8882887"/>
                <a:gd name="connsiteY50" fmla="*/ 1028331 h 1682495"/>
                <a:gd name="connsiteX51" fmla="*/ 2084099 w 8882887"/>
                <a:gd name="connsiteY51" fmla="*/ 1008470 h 1682495"/>
                <a:gd name="connsiteX52" fmla="*/ 2086760 w 8882887"/>
                <a:gd name="connsiteY52" fmla="*/ 1008470 h 1682495"/>
                <a:gd name="connsiteX53" fmla="*/ 2105379 w 8882887"/>
                <a:gd name="connsiteY53" fmla="*/ 1008470 h 1682495"/>
                <a:gd name="connsiteX54" fmla="*/ 2105379 w 8882887"/>
                <a:gd name="connsiteY54" fmla="*/ 1044140 h 1682495"/>
                <a:gd name="connsiteX55" fmla="*/ 2106900 w 8882887"/>
                <a:gd name="connsiteY55" fmla="*/ 1044140 h 1682495"/>
                <a:gd name="connsiteX56" fmla="*/ 2117540 w 8882887"/>
                <a:gd name="connsiteY56" fmla="*/ 1044140 h 1682495"/>
                <a:gd name="connsiteX57" fmla="*/ 2117540 w 8882887"/>
                <a:gd name="connsiteY57" fmla="*/ 1042518 h 1682495"/>
                <a:gd name="connsiteX58" fmla="*/ 2117540 w 8882887"/>
                <a:gd name="connsiteY58" fmla="*/ 1031169 h 1682495"/>
                <a:gd name="connsiteX59" fmla="*/ 2120199 w 8882887"/>
                <a:gd name="connsiteY59" fmla="*/ 1031169 h 1682495"/>
                <a:gd name="connsiteX60" fmla="*/ 2138820 w 8882887"/>
                <a:gd name="connsiteY60" fmla="*/ 1031169 h 1682495"/>
                <a:gd name="connsiteX61" fmla="*/ 2138820 w 8882887"/>
                <a:gd name="connsiteY61" fmla="*/ 1070081 h 1682495"/>
                <a:gd name="connsiteX62" fmla="*/ 2141861 w 8882887"/>
                <a:gd name="connsiteY62" fmla="*/ 1070081 h 1682495"/>
                <a:gd name="connsiteX63" fmla="*/ 2163140 w 8882887"/>
                <a:gd name="connsiteY63" fmla="*/ 1070081 h 1682495"/>
                <a:gd name="connsiteX64" fmla="*/ 2163140 w 8882887"/>
                <a:gd name="connsiteY64" fmla="*/ 1072512 h 1682495"/>
                <a:gd name="connsiteX65" fmla="*/ 2163140 w 8882887"/>
                <a:gd name="connsiteY65" fmla="*/ 1089537 h 1682495"/>
                <a:gd name="connsiteX66" fmla="*/ 2164280 w 8882887"/>
                <a:gd name="connsiteY66" fmla="*/ 1089537 h 1682495"/>
                <a:gd name="connsiteX67" fmla="*/ 2172261 w 8882887"/>
                <a:gd name="connsiteY67" fmla="*/ 1089537 h 1682495"/>
                <a:gd name="connsiteX68" fmla="*/ 2172261 w 8882887"/>
                <a:gd name="connsiteY68" fmla="*/ 1088321 h 1682495"/>
                <a:gd name="connsiteX69" fmla="*/ 2172261 w 8882887"/>
                <a:gd name="connsiteY69" fmla="*/ 1079808 h 1682495"/>
                <a:gd name="connsiteX70" fmla="*/ 2217861 w 8882887"/>
                <a:gd name="connsiteY70" fmla="*/ 1079808 h 1682495"/>
                <a:gd name="connsiteX71" fmla="*/ 2217861 w 8882887"/>
                <a:gd name="connsiteY71" fmla="*/ 1115478 h 1682495"/>
                <a:gd name="connsiteX72" fmla="*/ 2219381 w 8882887"/>
                <a:gd name="connsiteY72" fmla="*/ 1115478 h 1682495"/>
                <a:gd name="connsiteX73" fmla="*/ 2230022 w 8882887"/>
                <a:gd name="connsiteY73" fmla="*/ 1115478 h 1682495"/>
                <a:gd name="connsiteX74" fmla="*/ 2230022 w 8882887"/>
                <a:gd name="connsiteY74" fmla="*/ 1117100 h 1682495"/>
                <a:gd name="connsiteX75" fmla="*/ 2230022 w 8882887"/>
                <a:gd name="connsiteY75" fmla="*/ 1128449 h 1682495"/>
                <a:gd name="connsiteX76" fmla="*/ 2231162 w 8882887"/>
                <a:gd name="connsiteY76" fmla="*/ 1128449 h 1682495"/>
                <a:gd name="connsiteX77" fmla="*/ 2239142 w 8882887"/>
                <a:gd name="connsiteY77" fmla="*/ 1128449 h 1682495"/>
                <a:gd name="connsiteX78" fmla="*/ 2239142 w 8882887"/>
                <a:gd name="connsiteY78" fmla="*/ 1125206 h 1682495"/>
                <a:gd name="connsiteX79" fmla="*/ 2239142 w 8882887"/>
                <a:gd name="connsiteY79" fmla="*/ 1102508 h 1682495"/>
                <a:gd name="connsiteX80" fmla="*/ 2240661 w 8882887"/>
                <a:gd name="connsiteY80" fmla="*/ 1102508 h 1682495"/>
                <a:gd name="connsiteX81" fmla="*/ 2251302 w 8882887"/>
                <a:gd name="connsiteY81" fmla="*/ 1102508 h 1682495"/>
                <a:gd name="connsiteX82" fmla="*/ 2251302 w 8882887"/>
                <a:gd name="connsiteY82" fmla="*/ 1104129 h 1682495"/>
                <a:gd name="connsiteX83" fmla="*/ 2251302 w 8882887"/>
                <a:gd name="connsiteY83" fmla="*/ 1115478 h 1682495"/>
                <a:gd name="connsiteX84" fmla="*/ 2259282 w 8882887"/>
                <a:gd name="connsiteY84" fmla="*/ 1112489 h 1682495"/>
                <a:gd name="connsiteX85" fmla="*/ 2260422 w 8882887"/>
                <a:gd name="connsiteY85" fmla="*/ 1111019 h 1682495"/>
                <a:gd name="connsiteX86" fmla="*/ 2260422 w 8882887"/>
                <a:gd name="connsiteY86" fmla="*/ 1102508 h 1682495"/>
                <a:gd name="connsiteX87" fmla="*/ 2318183 w 8882887"/>
                <a:gd name="connsiteY87" fmla="*/ 1102508 h 1682495"/>
                <a:gd name="connsiteX88" fmla="*/ 2318183 w 8882887"/>
                <a:gd name="connsiteY88" fmla="*/ 1138176 h 1682495"/>
                <a:gd name="connsiteX89" fmla="*/ 2321222 w 8882887"/>
                <a:gd name="connsiteY89" fmla="*/ 1138176 h 1682495"/>
                <a:gd name="connsiteX90" fmla="*/ 2342502 w 8882887"/>
                <a:gd name="connsiteY90" fmla="*/ 1138176 h 1682495"/>
                <a:gd name="connsiteX91" fmla="*/ 2342502 w 8882887"/>
                <a:gd name="connsiteY91" fmla="*/ 1139798 h 1682495"/>
                <a:gd name="connsiteX92" fmla="*/ 2342502 w 8882887"/>
                <a:gd name="connsiteY92" fmla="*/ 1151147 h 1682495"/>
                <a:gd name="connsiteX93" fmla="*/ 2345163 w 8882887"/>
                <a:gd name="connsiteY93" fmla="*/ 1151147 h 1682495"/>
                <a:gd name="connsiteX94" fmla="*/ 2363783 w 8882887"/>
                <a:gd name="connsiteY94" fmla="*/ 1151147 h 1682495"/>
                <a:gd name="connsiteX95" fmla="*/ 2363783 w 8882887"/>
                <a:gd name="connsiteY95" fmla="*/ 1115478 h 1682495"/>
                <a:gd name="connsiteX96" fmla="*/ 2365302 w 8882887"/>
                <a:gd name="connsiteY96" fmla="*/ 1115478 h 1682495"/>
                <a:gd name="connsiteX97" fmla="*/ 2375943 w 8882887"/>
                <a:gd name="connsiteY97" fmla="*/ 1115478 h 1682495"/>
                <a:gd name="connsiteX98" fmla="*/ 2375943 w 8882887"/>
                <a:gd name="connsiteY98" fmla="*/ 1066838 h 1682495"/>
                <a:gd name="connsiteX99" fmla="*/ 2377463 w 8882887"/>
                <a:gd name="connsiteY99" fmla="*/ 1066838 h 1682495"/>
                <a:gd name="connsiteX100" fmla="*/ 2388104 w 8882887"/>
                <a:gd name="connsiteY100" fmla="*/ 1066838 h 1682495"/>
                <a:gd name="connsiteX101" fmla="*/ 2388104 w 8882887"/>
                <a:gd name="connsiteY101" fmla="*/ 1064001 h 1682495"/>
                <a:gd name="connsiteX102" fmla="*/ 2388104 w 8882887"/>
                <a:gd name="connsiteY102" fmla="*/ 1044140 h 1682495"/>
                <a:gd name="connsiteX103" fmla="*/ 2386203 w 8882887"/>
                <a:gd name="connsiteY103" fmla="*/ 1041707 h 1682495"/>
                <a:gd name="connsiteX104" fmla="*/ 2394183 w 8882887"/>
                <a:gd name="connsiteY104" fmla="*/ 1024683 h 1682495"/>
                <a:gd name="connsiteX105" fmla="*/ 2406344 w 8882887"/>
                <a:gd name="connsiteY105" fmla="*/ 1066838 h 1682495"/>
                <a:gd name="connsiteX106" fmla="*/ 2407484 w 8882887"/>
                <a:gd name="connsiteY106" fmla="*/ 1066838 h 1682495"/>
                <a:gd name="connsiteX107" fmla="*/ 2415464 w 8882887"/>
                <a:gd name="connsiteY107" fmla="*/ 1066838 h 1682495"/>
                <a:gd name="connsiteX108" fmla="*/ 2415464 w 8882887"/>
                <a:gd name="connsiteY108" fmla="*/ 907947 h 1682495"/>
                <a:gd name="connsiteX109" fmla="*/ 2417744 w 8882887"/>
                <a:gd name="connsiteY109" fmla="*/ 907947 h 1682495"/>
                <a:gd name="connsiteX110" fmla="*/ 2433704 w 8882887"/>
                <a:gd name="connsiteY110" fmla="*/ 907947 h 1682495"/>
                <a:gd name="connsiteX111" fmla="*/ 2433704 w 8882887"/>
                <a:gd name="connsiteY111" fmla="*/ 836609 h 1682495"/>
                <a:gd name="connsiteX112" fmla="*/ 2473224 w 8882887"/>
                <a:gd name="connsiteY112" fmla="*/ 836609 h 1682495"/>
                <a:gd name="connsiteX113" fmla="*/ 2473224 w 8882887"/>
                <a:gd name="connsiteY113" fmla="*/ 804182 h 1682495"/>
                <a:gd name="connsiteX114" fmla="*/ 2524905 w 8882887"/>
                <a:gd name="connsiteY114" fmla="*/ 804182 h 1682495"/>
                <a:gd name="connsiteX115" fmla="*/ 2524905 w 8882887"/>
                <a:gd name="connsiteY115" fmla="*/ 807830 h 1682495"/>
                <a:gd name="connsiteX116" fmla="*/ 2524905 w 8882887"/>
                <a:gd name="connsiteY116" fmla="*/ 833366 h 1682495"/>
                <a:gd name="connsiteX117" fmla="*/ 2528325 w 8882887"/>
                <a:gd name="connsiteY117" fmla="*/ 833366 h 1682495"/>
                <a:gd name="connsiteX118" fmla="*/ 2552265 w 8882887"/>
                <a:gd name="connsiteY118" fmla="*/ 833366 h 1682495"/>
                <a:gd name="connsiteX119" fmla="*/ 2552265 w 8882887"/>
                <a:gd name="connsiteY119" fmla="*/ 904704 h 1682495"/>
                <a:gd name="connsiteX120" fmla="*/ 2553785 w 8882887"/>
                <a:gd name="connsiteY120" fmla="*/ 904704 h 1682495"/>
                <a:gd name="connsiteX121" fmla="*/ 2564426 w 8882887"/>
                <a:gd name="connsiteY121" fmla="*/ 904704 h 1682495"/>
                <a:gd name="connsiteX122" fmla="*/ 2585706 w 8882887"/>
                <a:gd name="connsiteY122" fmla="*/ 911190 h 1682495"/>
                <a:gd name="connsiteX123" fmla="*/ 2585706 w 8882887"/>
                <a:gd name="connsiteY123" fmla="*/ 969558 h 1682495"/>
                <a:gd name="connsiteX124" fmla="*/ 2587226 w 8882887"/>
                <a:gd name="connsiteY124" fmla="*/ 969558 h 1682495"/>
                <a:gd name="connsiteX125" fmla="*/ 2597865 w 8882887"/>
                <a:gd name="connsiteY125" fmla="*/ 969558 h 1682495"/>
                <a:gd name="connsiteX126" fmla="*/ 2597865 w 8882887"/>
                <a:gd name="connsiteY126" fmla="*/ 971990 h 1682495"/>
                <a:gd name="connsiteX127" fmla="*/ 2597865 w 8882887"/>
                <a:gd name="connsiteY127" fmla="*/ 989013 h 1682495"/>
                <a:gd name="connsiteX128" fmla="*/ 2600906 w 8882887"/>
                <a:gd name="connsiteY128" fmla="*/ 989013 h 1682495"/>
                <a:gd name="connsiteX129" fmla="*/ 2622186 w 8882887"/>
                <a:gd name="connsiteY129" fmla="*/ 989013 h 1682495"/>
                <a:gd name="connsiteX130" fmla="*/ 2631306 w 8882887"/>
                <a:gd name="connsiteY130" fmla="*/ 998742 h 1682495"/>
                <a:gd name="connsiteX131" fmla="*/ 2631306 w 8882887"/>
                <a:gd name="connsiteY131" fmla="*/ 1031169 h 1682495"/>
                <a:gd name="connsiteX132" fmla="*/ 2634726 w 8882887"/>
                <a:gd name="connsiteY132" fmla="*/ 1031169 h 1682495"/>
                <a:gd name="connsiteX133" fmla="*/ 2658666 w 8882887"/>
                <a:gd name="connsiteY133" fmla="*/ 1031169 h 1682495"/>
                <a:gd name="connsiteX134" fmla="*/ 2658666 w 8882887"/>
                <a:gd name="connsiteY134" fmla="*/ 1032789 h 1682495"/>
                <a:gd name="connsiteX135" fmla="*/ 2658666 w 8882887"/>
                <a:gd name="connsiteY135" fmla="*/ 1044140 h 1682495"/>
                <a:gd name="connsiteX136" fmla="*/ 2660567 w 8882887"/>
                <a:gd name="connsiteY136" fmla="*/ 1044140 h 1682495"/>
                <a:gd name="connsiteX137" fmla="*/ 2673867 w 8882887"/>
                <a:gd name="connsiteY137" fmla="*/ 1044140 h 1682495"/>
                <a:gd name="connsiteX138" fmla="*/ 2673867 w 8882887"/>
                <a:gd name="connsiteY138" fmla="*/ 1047381 h 1682495"/>
                <a:gd name="connsiteX139" fmla="*/ 2673867 w 8882887"/>
                <a:gd name="connsiteY139" fmla="*/ 1070081 h 1682495"/>
                <a:gd name="connsiteX140" fmla="*/ 2679947 w 8882887"/>
                <a:gd name="connsiteY140" fmla="*/ 1067243 h 1682495"/>
                <a:gd name="connsiteX141" fmla="*/ 2679947 w 8882887"/>
                <a:gd name="connsiteY141" fmla="*/ 1047381 h 1682495"/>
                <a:gd name="connsiteX142" fmla="*/ 2681466 w 8882887"/>
                <a:gd name="connsiteY142" fmla="*/ 1047381 h 1682495"/>
                <a:gd name="connsiteX143" fmla="*/ 2692107 w 8882887"/>
                <a:gd name="connsiteY143" fmla="*/ 1047381 h 1682495"/>
                <a:gd name="connsiteX144" fmla="*/ 2692107 w 8882887"/>
                <a:gd name="connsiteY144" fmla="*/ 1049814 h 1682495"/>
                <a:gd name="connsiteX145" fmla="*/ 2692107 w 8882887"/>
                <a:gd name="connsiteY145" fmla="*/ 1066838 h 1682495"/>
                <a:gd name="connsiteX146" fmla="*/ 2693247 w 8882887"/>
                <a:gd name="connsiteY146" fmla="*/ 1066838 h 1682495"/>
                <a:gd name="connsiteX147" fmla="*/ 2701227 w 8882887"/>
                <a:gd name="connsiteY147" fmla="*/ 1066838 h 1682495"/>
                <a:gd name="connsiteX148" fmla="*/ 2774187 w 8882887"/>
                <a:gd name="connsiteY148" fmla="*/ 1060353 h 1682495"/>
                <a:gd name="connsiteX149" fmla="*/ 2774187 w 8882887"/>
                <a:gd name="connsiteY149" fmla="*/ 1062380 h 1682495"/>
                <a:gd name="connsiteX150" fmla="*/ 2774187 w 8882887"/>
                <a:gd name="connsiteY150" fmla="*/ 1076565 h 1682495"/>
                <a:gd name="connsiteX151" fmla="*/ 2775327 w 8882887"/>
                <a:gd name="connsiteY151" fmla="*/ 1076565 h 1682495"/>
                <a:gd name="connsiteX152" fmla="*/ 2783309 w 8882887"/>
                <a:gd name="connsiteY152" fmla="*/ 1076565 h 1682495"/>
                <a:gd name="connsiteX153" fmla="*/ 2783309 w 8882887"/>
                <a:gd name="connsiteY153" fmla="*/ 1079808 h 1682495"/>
                <a:gd name="connsiteX154" fmla="*/ 2783309 w 8882887"/>
                <a:gd name="connsiteY154" fmla="*/ 1102508 h 1682495"/>
                <a:gd name="connsiteX155" fmla="*/ 2786348 w 8882887"/>
                <a:gd name="connsiteY155" fmla="*/ 1100481 h 1682495"/>
                <a:gd name="connsiteX156" fmla="*/ 2807628 w 8882887"/>
                <a:gd name="connsiteY156" fmla="*/ 1086294 h 1682495"/>
                <a:gd name="connsiteX157" fmla="*/ 2816748 w 8882887"/>
                <a:gd name="connsiteY157" fmla="*/ 1024683 h 1682495"/>
                <a:gd name="connsiteX158" fmla="*/ 2817888 w 8882887"/>
                <a:gd name="connsiteY158" fmla="*/ 1024278 h 1682495"/>
                <a:gd name="connsiteX159" fmla="*/ 2825868 w 8882887"/>
                <a:gd name="connsiteY159" fmla="*/ 1021440 h 1682495"/>
                <a:gd name="connsiteX160" fmla="*/ 2828909 w 8882887"/>
                <a:gd name="connsiteY160" fmla="*/ 917675 h 1682495"/>
                <a:gd name="connsiteX161" fmla="*/ 2831949 w 8882887"/>
                <a:gd name="connsiteY161" fmla="*/ 1021440 h 1682495"/>
                <a:gd name="connsiteX162" fmla="*/ 2833089 w 8882887"/>
                <a:gd name="connsiteY162" fmla="*/ 1021845 h 1682495"/>
                <a:gd name="connsiteX163" fmla="*/ 2841069 w 8882887"/>
                <a:gd name="connsiteY163" fmla="*/ 1024683 h 1682495"/>
                <a:gd name="connsiteX164" fmla="*/ 2841069 w 8882887"/>
                <a:gd name="connsiteY164" fmla="*/ 894977 h 1682495"/>
                <a:gd name="connsiteX165" fmla="*/ 2847149 w 8882887"/>
                <a:gd name="connsiteY165" fmla="*/ 846336 h 1682495"/>
                <a:gd name="connsiteX166" fmla="*/ 2904909 w 8882887"/>
                <a:gd name="connsiteY166" fmla="*/ 846336 h 1682495"/>
                <a:gd name="connsiteX167" fmla="*/ 2904909 w 8882887"/>
                <a:gd name="connsiteY167" fmla="*/ 894977 h 1682495"/>
                <a:gd name="connsiteX168" fmla="*/ 2906049 w 8882887"/>
                <a:gd name="connsiteY168" fmla="*/ 894977 h 1682495"/>
                <a:gd name="connsiteX169" fmla="*/ 2914029 w 8882887"/>
                <a:gd name="connsiteY169" fmla="*/ 894977 h 1682495"/>
                <a:gd name="connsiteX170" fmla="*/ 2914029 w 8882887"/>
                <a:gd name="connsiteY170" fmla="*/ 771755 h 1682495"/>
                <a:gd name="connsiteX171" fmla="*/ 2916690 w 8882887"/>
                <a:gd name="connsiteY171" fmla="*/ 771755 h 1682495"/>
                <a:gd name="connsiteX172" fmla="*/ 2935310 w 8882887"/>
                <a:gd name="connsiteY172" fmla="*/ 771755 h 1682495"/>
                <a:gd name="connsiteX173" fmla="*/ 2935310 w 8882887"/>
                <a:gd name="connsiteY173" fmla="*/ 768918 h 1682495"/>
                <a:gd name="connsiteX174" fmla="*/ 2935310 w 8882887"/>
                <a:gd name="connsiteY174" fmla="*/ 749057 h 1682495"/>
                <a:gd name="connsiteX175" fmla="*/ 2968751 w 8882887"/>
                <a:gd name="connsiteY175" fmla="*/ 749057 h 1682495"/>
                <a:gd name="connsiteX176" fmla="*/ 2968751 w 8882887"/>
                <a:gd name="connsiteY176" fmla="*/ 747435 h 1682495"/>
                <a:gd name="connsiteX177" fmla="*/ 2968751 w 8882887"/>
                <a:gd name="connsiteY177" fmla="*/ 736086 h 1682495"/>
                <a:gd name="connsiteX178" fmla="*/ 2971410 w 8882887"/>
                <a:gd name="connsiteY178" fmla="*/ 736086 h 1682495"/>
                <a:gd name="connsiteX179" fmla="*/ 2990031 w 8882887"/>
                <a:gd name="connsiteY179" fmla="*/ 736086 h 1682495"/>
                <a:gd name="connsiteX180" fmla="*/ 2990031 w 8882887"/>
                <a:gd name="connsiteY180" fmla="*/ 737708 h 1682495"/>
                <a:gd name="connsiteX181" fmla="*/ 2990031 w 8882887"/>
                <a:gd name="connsiteY181" fmla="*/ 749057 h 1682495"/>
                <a:gd name="connsiteX182" fmla="*/ 2991171 w 8882887"/>
                <a:gd name="connsiteY182" fmla="*/ 749057 h 1682495"/>
                <a:gd name="connsiteX183" fmla="*/ 2999151 w 8882887"/>
                <a:gd name="connsiteY183" fmla="*/ 749057 h 1682495"/>
                <a:gd name="connsiteX184" fmla="*/ 3014351 w 8882887"/>
                <a:gd name="connsiteY184" fmla="*/ 742571 h 1682495"/>
                <a:gd name="connsiteX185" fmla="*/ 3020430 w 8882887"/>
                <a:gd name="connsiteY185" fmla="*/ 747435 h 1682495"/>
                <a:gd name="connsiteX186" fmla="*/ 3020430 w 8882887"/>
                <a:gd name="connsiteY186" fmla="*/ 736086 h 1682495"/>
                <a:gd name="connsiteX187" fmla="*/ 3023850 w 8882887"/>
                <a:gd name="connsiteY187" fmla="*/ 736086 h 1682495"/>
                <a:gd name="connsiteX188" fmla="*/ 3047792 w 8882887"/>
                <a:gd name="connsiteY188" fmla="*/ 736086 h 1682495"/>
                <a:gd name="connsiteX189" fmla="*/ 3047792 w 8882887"/>
                <a:gd name="connsiteY189" fmla="*/ 737708 h 1682495"/>
                <a:gd name="connsiteX190" fmla="*/ 3047792 w 8882887"/>
                <a:gd name="connsiteY190" fmla="*/ 749057 h 1682495"/>
                <a:gd name="connsiteX191" fmla="*/ 3093392 w 8882887"/>
                <a:gd name="connsiteY191" fmla="*/ 749057 h 1682495"/>
                <a:gd name="connsiteX192" fmla="*/ 3093392 w 8882887"/>
                <a:gd name="connsiteY192" fmla="*/ 751488 h 1682495"/>
                <a:gd name="connsiteX193" fmla="*/ 3093392 w 8882887"/>
                <a:gd name="connsiteY193" fmla="*/ 768513 h 1682495"/>
                <a:gd name="connsiteX194" fmla="*/ 3132912 w 8882887"/>
                <a:gd name="connsiteY194" fmla="*/ 768513 h 1682495"/>
                <a:gd name="connsiteX195" fmla="*/ 3132912 w 8882887"/>
                <a:gd name="connsiteY195" fmla="*/ 813909 h 1682495"/>
                <a:gd name="connsiteX196" fmla="*/ 3134052 w 8882887"/>
                <a:gd name="connsiteY196" fmla="*/ 813909 h 1682495"/>
                <a:gd name="connsiteX197" fmla="*/ 3142032 w 8882887"/>
                <a:gd name="connsiteY197" fmla="*/ 813909 h 1682495"/>
                <a:gd name="connsiteX198" fmla="*/ 3142032 w 8882887"/>
                <a:gd name="connsiteY198" fmla="*/ 815531 h 1682495"/>
                <a:gd name="connsiteX199" fmla="*/ 3142032 w 8882887"/>
                <a:gd name="connsiteY199" fmla="*/ 826881 h 1682495"/>
                <a:gd name="connsiteX200" fmla="*/ 3148113 w 8882887"/>
                <a:gd name="connsiteY200" fmla="*/ 872277 h 1682495"/>
                <a:gd name="connsiteX201" fmla="*/ 3149253 w 8882887"/>
                <a:gd name="connsiteY201" fmla="*/ 872277 h 1682495"/>
                <a:gd name="connsiteX202" fmla="*/ 3157233 w 8882887"/>
                <a:gd name="connsiteY202" fmla="*/ 872277 h 1682495"/>
                <a:gd name="connsiteX203" fmla="*/ 3157233 w 8882887"/>
                <a:gd name="connsiteY203" fmla="*/ 873494 h 1682495"/>
                <a:gd name="connsiteX204" fmla="*/ 3157233 w 8882887"/>
                <a:gd name="connsiteY204" fmla="*/ 882006 h 1682495"/>
                <a:gd name="connsiteX205" fmla="*/ 3158753 w 8882887"/>
                <a:gd name="connsiteY205" fmla="*/ 882006 h 1682495"/>
                <a:gd name="connsiteX206" fmla="*/ 3169392 w 8882887"/>
                <a:gd name="connsiteY206" fmla="*/ 882006 h 1682495"/>
                <a:gd name="connsiteX207" fmla="*/ 3169392 w 8882887"/>
                <a:gd name="connsiteY207" fmla="*/ 927404 h 1682495"/>
                <a:gd name="connsiteX208" fmla="*/ 3172433 w 8882887"/>
                <a:gd name="connsiteY208" fmla="*/ 927404 h 1682495"/>
                <a:gd name="connsiteX209" fmla="*/ 3193713 w 8882887"/>
                <a:gd name="connsiteY209" fmla="*/ 927404 h 1682495"/>
                <a:gd name="connsiteX210" fmla="*/ 3193713 w 8882887"/>
                <a:gd name="connsiteY210" fmla="*/ 963072 h 1682495"/>
                <a:gd name="connsiteX211" fmla="*/ 3196754 w 8882887"/>
                <a:gd name="connsiteY211" fmla="*/ 965504 h 1682495"/>
                <a:gd name="connsiteX212" fmla="*/ 3196754 w 8882887"/>
                <a:gd name="connsiteY212" fmla="*/ 982529 h 1682495"/>
                <a:gd name="connsiteX213" fmla="*/ 3197894 w 8882887"/>
                <a:gd name="connsiteY213" fmla="*/ 982529 h 1682495"/>
                <a:gd name="connsiteX214" fmla="*/ 3205874 w 8882887"/>
                <a:gd name="connsiteY214" fmla="*/ 982529 h 1682495"/>
                <a:gd name="connsiteX215" fmla="*/ 3205874 w 8882887"/>
                <a:gd name="connsiteY215" fmla="*/ 1018197 h 1682495"/>
                <a:gd name="connsiteX216" fmla="*/ 3207773 w 8882887"/>
                <a:gd name="connsiteY216" fmla="*/ 1018197 h 1682495"/>
                <a:gd name="connsiteX217" fmla="*/ 3221073 w 8882887"/>
                <a:gd name="connsiteY217" fmla="*/ 1018197 h 1682495"/>
                <a:gd name="connsiteX218" fmla="*/ 3224114 w 8882887"/>
                <a:gd name="connsiteY218" fmla="*/ 1024278 h 1682495"/>
                <a:gd name="connsiteX219" fmla="*/ 3224114 w 8882887"/>
                <a:gd name="connsiteY219" fmla="*/ 1044140 h 1682495"/>
                <a:gd name="connsiteX220" fmla="*/ 3226394 w 8882887"/>
                <a:gd name="connsiteY220" fmla="*/ 1041302 h 1682495"/>
                <a:gd name="connsiteX221" fmla="*/ 3242354 w 8882887"/>
                <a:gd name="connsiteY221" fmla="*/ 1021440 h 1682495"/>
                <a:gd name="connsiteX222" fmla="*/ 3284915 w 8882887"/>
                <a:gd name="connsiteY222" fmla="*/ 1021440 h 1682495"/>
                <a:gd name="connsiteX223" fmla="*/ 3284915 w 8882887"/>
                <a:gd name="connsiteY223" fmla="*/ 1151147 h 1682495"/>
                <a:gd name="connsiteX224" fmla="*/ 3286055 w 8882887"/>
                <a:gd name="connsiteY224" fmla="*/ 1151147 h 1682495"/>
                <a:gd name="connsiteX225" fmla="*/ 3294035 w 8882887"/>
                <a:gd name="connsiteY225" fmla="*/ 1151147 h 1682495"/>
                <a:gd name="connsiteX226" fmla="*/ 3295175 w 8882887"/>
                <a:gd name="connsiteY226" fmla="*/ 1149120 h 1682495"/>
                <a:gd name="connsiteX227" fmla="*/ 3303155 w 8882887"/>
                <a:gd name="connsiteY227" fmla="*/ 1134933 h 1682495"/>
                <a:gd name="connsiteX228" fmla="*/ 3303155 w 8882887"/>
                <a:gd name="connsiteY228" fmla="*/ 1137771 h 1682495"/>
                <a:gd name="connsiteX229" fmla="*/ 3303155 w 8882887"/>
                <a:gd name="connsiteY229" fmla="*/ 1157633 h 1682495"/>
                <a:gd name="connsiteX230" fmla="*/ 3309234 w 8882887"/>
                <a:gd name="connsiteY230" fmla="*/ 1089537 h 1682495"/>
                <a:gd name="connsiteX231" fmla="*/ 3310374 w 8882887"/>
                <a:gd name="connsiteY231" fmla="*/ 1089537 h 1682495"/>
                <a:gd name="connsiteX232" fmla="*/ 3318354 w 8882887"/>
                <a:gd name="connsiteY232" fmla="*/ 1089537 h 1682495"/>
                <a:gd name="connsiteX233" fmla="*/ 3318354 w 8882887"/>
                <a:gd name="connsiteY233" fmla="*/ 992256 h 1682495"/>
                <a:gd name="connsiteX234" fmla="*/ 3319875 w 8882887"/>
                <a:gd name="connsiteY234" fmla="*/ 992256 h 1682495"/>
                <a:gd name="connsiteX235" fmla="*/ 3330515 w 8882887"/>
                <a:gd name="connsiteY235" fmla="*/ 992256 h 1682495"/>
                <a:gd name="connsiteX236" fmla="*/ 3348755 w 8882887"/>
                <a:gd name="connsiteY236" fmla="*/ 927404 h 1682495"/>
                <a:gd name="connsiteX237" fmla="*/ 3350655 w 8882887"/>
                <a:gd name="connsiteY237" fmla="*/ 927404 h 1682495"/>
                <a:gd name="connsiteX238" fmla="*/ 3363956 w 8882887"/>
                <a:gd name="connsiteY238" fmla="*/ 927404 h 1682495"/>
                <a:gd name="connsiteX239" fmla="*/ 3379155 w 8882887"/>
                <a:gd name="connsiteY239" fmla="*/ 992256 h 1682495"/>
                <a:gd name="connsiteX240" fmla="*/ 3380675 w 8882887"/>
                <a:gd name="connsiteY240" fmla="*/ 992256 h 1682495"/>
                <a:gd name="connsiteX241" fmla="*/ 3391316 w 8882887"/>
                <a:gd name="connsiteY241" fmla="*/ 992256 h 1682495"/>
                <a:gd name="connsiteX242" fmla="*/ 3391316 w 8882887"/>
                <a:gd name="connsiteY242" fmla="*/ 1050624 h 1682495"/>
                <a:gd name="connsiteX243" fmla="*/ 3393975 w 8882887"/>
                <a:gd name="connsiteY243" fmla="*/ 1050624 h 1682495"/>
                <a:gd name="connsiteX244" fmla="*/ 3412596 w 8882887"/>
                <a:gd name="connsiteY244" fmla="*/ 1050624 h 1682495"/>
                <a:gd name="connsiteX245" fmla="*/ 3412596 w 8882887"/>
                <a:gd name="connsiteY245" fmla="*/ 1053867 h 1682495"/>
                <a:gd name="connsiteX246" fmla="*/ 3412596 w 8882887"/>
                <a:gd name="connsiteY246" fmla="*/ 1076565 h 1682495"/>
                <a:gd name="connsiteX247" fmla="*/ 3418676 w 8882887"/>
                <a:gd name="connsiteY247" fmla="*/ 1073324 h 1682495"/>
                <a:gd name="connsiteX248" fmla="*/ 3418676 w 8882887"/>
                <a:gd name="connsiteY248" fmla="*/ 1050624 h 1682495"/>
                <a:gd name="connsiteX249" fmla="*/ 3420956 w 8882887"/>
                <a:gd name="connsiteY249" fmla="*/ 1050624 h 1682495"/>
                <a:gd name="connsiteX250" fmla="*/ 3436916 w 8882887"/>
                <a:gd name="connsiteY250" fmla="*/ 1050624 h 1682495"/>
                <a:gd name="connsiteX251" fmla="*/ 3436916 w 8882887"/>
                <a:gd name="connsiteY251" fmla="*/ 1053056 h 1682495"/>
                <a:gd name="connsiteX252" fmla="*/ 3436916 w 8882887"/>
                <a:gd name="connsiteY252" fmla="*/ 1070081 h 1682495"/>
                <a:gd name="connsiteX253" fmla="*/ 3482517 w 8882887"/>
                <a:gd name="connsiteY253" fmla="*/ 1070081 h 1682495"/>
                <a:gd name="connsiteX254" fmla="*/ 3482517 w 8882887"/>
                <a:gd name="connsiteY254" fmla="*/ 1014956 h 1682495"/>
                <a:gd name="connsiteX255" fmla="*/ 3484416 w 8882887"/>
                <a:gd name="connsiteY255" fmla="*/ 1014956 h 1682495"/>
                <a:gd name="connsiteX256" fmla="*/ 3497717 w 8882887"/>
                <a:gd name="connsiteY256" fmla="*/ 1014956 h 1682495"/>
                <a:gd name="connsiteX257" fmla="*/ 3497717 w 8882887"/>
                <a:gd name="connsiteY257" fmla="*/ 1047381 h 1682495"/>
                <a:gd name="connsiteX258" fmla="*/ 3500757 w 8882887"/>
                <a:gd name="connsiteY258" fmla="*/ 998742 h 1682495"/>
                <a:gd name="connsiteX259" fmla="*/ 3534197 w 8882887"/>
                <a:gd name="connsiteY259" fmla="*/ 998742 h 1682495"/>
                <a:gd name="connsiteX260" fmla="*/ 3534197 w 8882887"/>
                <a:gd name="connsiteY260" fmla="*/ 996309 h 1682495"/>
                <a:gd name="connsiteX261" fmla="*/ 3534197 w 8882887"/>
                <a:gd name="connsiteY261" fmla="*/ 979286 h 1682495"/>
                <a:gd name="connsiteX262" fmla="*/ 3535337 w 8882887"/>
                <a:gd name="connsiteY262" fmla="*/ 979286 h 1682495"/>
                <a:gd name="connsiteX263" fmla="*/ 3543317 w 8882887"/>
                <a:gd name="connsiteY263" fmla="*/ 979286 h 1682495"/>
                <a:gd name="connsiteX264" fmla="*/ 3543317 w 8882887"/>
                <a:gd name="connsiteY264" fmla="*/ 976449 h 1682495"/>
                <a:gd name="connsiteX265" fmla="*/ 3543317 w 8882887"/>
                <a:gd name="connsiteY265" fmla="*/ 956588 h 1682495"/>
                <a:gd name="connsiteX266" fmla="*/ 3549398 w 8882887"/>
                <a:gd name="connsiteY266" fmla="*/ 966315 h 1682495"/>
                <a:gd name="connsiteX267" fmla="*/ 3552818 w 8882887"/>
                <a:gd name="connsiteY267" fmla="*/ 966315 h 1682495"/>
                <a:gd name="connsiteX268" fmla="*/ 3576758 w 8882887"/>
                <a:gd name="connsiteY268" fmla="*/ 966315 h 1682495"/>
                <a:gd name="connsiteX269" fmla="*/ 3576758 w 8882887"/>
                <a:gd name="connsiteY269" fmla="*/ 965099 h 1682495"/>
                <a:gd name="connsiteX270" fmla="*/ 3576758 w 8882887"/>
                <a:gd name="connsiteY270" fmla="*/ 956588 h 1682495"/>
                <a:gd name="connsiteX271" fmla="*/ 3577898 w 8882887"/>
                <a:gd name="connsiteY271" fmla="*/ 956588 h 1682495"/>
                <a:gd name="connsiteX272" fmla="*/ 3585878 w 8882887"/>
                <a:gd name="connsiteY272" fmla="*/ 956588 h 1682495"/>
                <a:gd name="connsiteX273" fmla="*/ 3585878 w 8882887"/>
                <a:gd name="connsiteY273" fmla="*/ 958614 h 1682495"/>
                <a:gd name="connsiteX274" fmla="*/ 3585878 w 8882887"/>
                <a:gd name="connsiteY274" fmla="*/ 972801 h 1682495"/>
                <a:gd name="connsiteX275" fmla="*/ 3643638 w 8882887"/>
                <a:gd name="connsiteY275" fmla="*/ 972801 h 1682495"/>
                <a:gd name="connsiteX276" fmla="*/ 3643638 w 8882887"/>
                <a:gd name="connsiteY276" fmla="*/ 1180331 h 1682495"/>
                <a:gd name="connsiteX277" fmla="*/ 3645918 w 8882887"/>
                <a:gd name="connsiteY277" fmla="*/ 1180331 h 1682495"/>
                <a:gd name="connsiteX278" fmla="*/ 3661878 w 8882887"/>
                <a:gd name="connsiteY278" fmla="*/ 1180331 h 1682495"/>
                <a:gd name="connsiteX279" fmla="*/ 3661878 w 8882887"/>
                <a:gd name="connsiteY279" fmla="*/ 1160876 h 1682495"/>
                <a:gd name="connsiteX280" fmla="*/ 3667959 w 8882887"/>
                <a:gd name="connsiteY280" fmla="*/ 1160876 h 1682495"/>
                <a:gd name="connsiteX281" fmla="*/ 3667959 w 8882887"/>
                <a:gd name="connsiteY281" fmla="*/ 1180331 h 1682495"/>
                <a:gd name="connsiteX282" fmla="*/ 3713559 w 8882887"/>
                <a:gd name="connsiteY282" fmla="*/ 1180331 h 1682495"/>
                <a:gd name="connsiteX283" fmla="*/ 3713559 w 8882887"/>
                <a:gd name="connsiteY283" fmla="*/ 1134933 h 1682495"/>
                <a:gd name="connsiteX284" fmla="*/ 3731799 w 8882887"/>
                <a:gd name="connsiteY284" fmla="*/ 1134933 h 1682495"/>
                <a:gd name="connsiteX285" fmla="*/ 3750039 w 8882887"/>
                <a:gd name="connsiteY285" fmla="*/ 1131692 h 1682495"/>
                <a:gd name="connsiteX286" fmla="*/ 3756120 w 8882887"/>
                <a:gd name="connsiteY286" fmla="*/ 1134933 h 1682495"/>
                <a:gd name="connsiteX287" fmla="*/ 3771320 w 8882887"/>
                <a:gd name="connsiteY287" fmla="*/ 1134933 h 1682495"/>
                <a:gd name="connsiteX288" fmla="*/ 3771320 w 8882887"/>
                <a:gd name="connsiteY288" fmla="*/ 1180331 h 1682495"/>
                <a:gd name="connsiteX289" fmla="*/ 3783480 w 8882887"/>
                <a:gd name="connsiteY289" fmla="*/ 1180331 h 1682495"/>
                <a:gd name="connsiteX290" fmla="*/ 3783480 w 8882887"/>
                <a:gd name="connsiteY290" fmla="*/ 1206273 h 1682495"/>
                <a:gd name="connsiteX291" fmla="*/ 3797484 w 8882887"/>
                <a:gd name="connsiteY291" fmla="*/ 1207631 h 1682495"/>
                <a:gd name="connsiteX292" fmla="*/ 3816921 w 8882887"/>
                <a:gd name="connsiteY292" fmla="*/ 1207631 h 1682495"/>
                <a:gd name="connsiteX293" fmla="*/ 3816921 w 8882887"/>
                <a:gd name="connsiteY293" fmla="*/ 1183574 h 1682495"/>
                <a:gd name="connsiteX294" fmla="*/ 3918855 w 8882887"/>
                <a:gd name="connsiteY294" fmla="*/ 1183574 h 1682495"/>
                <a:gd name="connsiteX295" fmla="*/ 3918855 w 8882887"/>
                <a:gd name="connsiteY295" fmla="*/ 1055694 h 1682495"/>
                <a:gd name="connsiteX296" fmla="*/ 4026867 w 8882887"/>
                <a:gd name="connsiteY296" fmla="*/ 1055694 h 1682495"/>
                <a:gd name="connsiteX297" fmla="*/ 4026867 w 8882887"/>
                <a:gd name="connsiteY297" fmla="*/ 1173846 h 1682495"/>
                <a:gd name="connsiteX298" fmla="*/ 4029723 w 8882887"/>
                <a:gd name="connsiteY298" fmla="*/ 1173846 h 1682495"/>
                <a:gd name="connsiteX299" fmla="*/ 4031586 w 8882887"/>
                <a:gd name="connsiteY299" fmla="*/ 1207631 h 1682495"/>
                <a:gd name="connsiteX300" fmla="*/ 4046100 w 8882887"/>
                <a:gd name="connsiteY300" fmla="*/ 1207631 h 1682495"/>
                <a:gd name="connsiteX301" fmla="*/ 4047963 w 8882887"/>
                <a:gd name="connsiteY301" fmla="*/ 1173846 h 1682495"/>
                <a:gd name="connsiteX302" fmla="*/ 4057083 w 8882887"/>
                <a:gd name="connsiteY302" fmla="*/ 1173846 h 1682495"/>
                <a:gd name="connsiteX303" fmla="*/ 4058946 w 8882887"/>
                <a:gd name="connsiteY303" fmla="*/ 1207631 h 1682495"/>
                <a:gd name="connsiteX304" fmla="*/ 4134879 w 8882887"/>
                <a:gd name="connsiteY304" fmla="*/ 1207631 h 1682495"/>
                <a:gd name="connsiteX305" fmla="*/ 4134879 w 8882887"/>
                <a:gd name="connsiteY305" fmla="*/ 963089 h 1682495"/>
                <a:gd name="connsiteX306" fmla="*/ 4430870 w 8882887"/>
                <a:gd name="connsiteY306" fmla="*/ 963089 h 1682495"/>
                <a:gd name="connsiteX307" fmla="*/ 4430870 w 8882887"/>
                <a:gd name="connsiteY307" fmla="*/ 1207631 h 1682495"/>
                <a:gd name="connsiteX308" fmla="*/ 4458915 w 8882887"/>
                <a:gd name="connsiteY308" fmla="*/ 1207631 h 1682495"/>
                <a:gd name="connsiteX309" fmla="*/ 4458915 w 8882887"/>
                <a:gd name="connsiteY309" fmla="*/ 1083591 h 1682495"/>
                <a:gd name="connsiteX310" fmla="*/ 4601595 w 8882887"/>
                <a:gd name="connsiteY310" fmla="*/ 1083591 h 1682495"/>
                <a:gd name="connsiteX311" fmla="*/ 4619491 w 8882887"/>
                <a:gd name="connsiteY311" fmla="*/ 606380 h 1682495"/>
                <a:gd name="connsiteX312" fmla="*/ 4601251 w 8882887"/>
                <a:gd name="connsiteY312" fmla="*/ 573953 h 1682495"/>
                <a:gd name="connsiteX313" fmla="*/ 4592131 w 8882887"/>
                <a:gd name="connsiteY313" fmla="*/ 567467 h 1682495"/>
                <a:gd name="connsiteX314" fmla="*/ 4604291 w 8882887"/>
                <a:gd name="connsiteY314" fmla="*/ 531798 h 1682495"/>
                <a:gd name="connsiteX315" fmla="*/ 4604291 w 8882887"/>
                <a:gd name="connsiteY315" fmla="*/ 505857 h 1682495"/>
                <a:gd name="connsiteX316" fmla="*/ 4625571 w 8882887"/>
                <a:gd name="connsiteY316" fmla="*/ 505857 h 1682495"/>
                <a:gd name="connsiteX317" fmla="*/ 4625571 w 8882887"/>
                <a:gd name="connsiteY317" fmla="*/ 473430 h 1682495"/>
                <a:gd name="connsiteX318" fmla="*/ 4628611 w 8882887"/>
                <a:gd name="connsiteY318" fmla="*/ 466944 h 1682495"/>
                <a:gd name="connsiteX319" fmla="*/ 4628611 w 8882887"/>
                <a:gd name="connsiteY319" fmla="*/ 350208 h 1682495"/>
                <a:gd name="connsiteX320" fmla="*/ 4625571 w 8882887"/>
                <a:gd name="connsiteY320" fmla="*/ 340481 h 1682495"/>
                <a:gd name="connsiteX321" fmla="*/ 4634691 w 8882887"/>
                <a:gd name="connsiteY321" fmla="*/ 330752 h 1682495"/>
                <a:gd name="connsiteX322" fmla="*/ 4634691 w 8882887"/>
                <a:gd name="connsiteY322" fmla="*/ 243200 h 1682495"/>
                <a:gd name="connsiteX323" fmla="*/ 4637731 w 8882887"/>
                <a:gd name="connsiteY323" fmla="*/ 236715 h 1682495"/>
                <a:gd name="connsiteX324" fmla="*/ 4637731 w 8882887"/>
                <a:gd name="connsiteY324" fmla="*/ 152406 h 1682495"/>
                <a:gd name="connsiteX325" fmla="*/ 4640771 w 8882887"/>
                <a:gd name="connsiteY325" fmla="*/ 123222 h 1682495"/>
                <a:gd name="connsiteX326" fmla="*/ 4646851 w 8882887"/>
                <a:gd name="connsiteY326" fmla="*/ 149163 h 1682495"/>
                <a:gd name="connsiteX327" fmla="*/ 4649891 w 8882887"/>
                <a:gd name="connsiteY327" fmla="*/ 236715 h 1682495"/>
                <a:gd name="connsiteX328" fmla="*/ 4652931 w 8882887"/>
                <a:gd name="connsiteY328" fmla="*/ 330752 h 1682495"/>
                <a:gd name="connsiteX329" fmla="*/ 4662051 w 8882887"/>
                <a:gd name="connsiteY329" fmla="*/ 340481 h 1682495"/>
                <a:gd name="connsiteX330" fmla="*/ 4659011 w 8882887"/>
                <a:gd name="connsiteY330" fmla="*/ 350208 h 1682495"/>
                <a:gd name="connsiteX331" fmla="*/ 4659011 w 8882887"/>
                <a:gd name="connsiteY331" fmla="*/ 466944 h 1682495"/>
                <a:gd name="connsiteX332" fmla="*/ 4662051 w 8882887"/>
                <a:gd name="connsiteY332" fmla="*/ 473430 h 1682495"/>
                <a:gd name="connsiteX333" fmla="*/ 4662051 w 8882887"/>
                <a:gd name="connsiteY333" fmla="*/ 505857 h 1682495"/>
                <a:gd name="connsiteX334" fmla="*/ 4683331 w 8882887"/>
                <a:gd name="connsiteY334" fmla="*/ 505857 h 1682495"/>
                <a:gd name="connsiteX335" fmla="*/ 4683331 w 8882887"/>
                <a:gd name="connsiteY335" fmla="*/ 531798 h 1682495"/>
                <a:gd name="connsiteX336" fmla="*/ 4695493 w 8882887"/>
                <a:gd name="connsiteY336" fmla="*/ 567467 h 1682495"/>
                <a:gd name="connsiteX337" fmla="*/ 4686373 w 8882887"/>
                <a:gd name="connsiteY337" fmla="*/ 573953 h 1682495"/>
                <a:gd name="connsiteX338" fmla="*/ 4668131 w 8882887"/>
                <a:gd name="connsiteY338" fmla="*/ 606380 h 1682495"/>
                <a:gd name="connsiteX339" fmla="*/ 4680291 w 8882887"/>
                <a:gd name="connsiteY339" fmla="*/ 985772 h 1682495"/>
                <a:gd name="connsiteX340" fmla="*/ 4777573 w 8882887"/>
                <a:gd name="connsiteY340" fmla="*/ 985772 h 1682495"/>
                <a:gd name="connsiteX341" fmla="*/ 4777573 w 8882887"/>
                <a:gd name="connsiteY341" fmla="*/ 1099265 h 1682495"/>
                <a:gd name="connsiteX342" fmla="*/ 4789733 w 8882887"/>
                <a:gd name="connsiteY342" fmla="*/ 1099265 h 1682495"/>
                <a:gd name="connsiteX343" fmla="*/ 4792773 w 8882887"/>
                <a:gd name="connsiteY343" fmla="*/ 1089537 h 1682495"/>
                <a:gd name="connsiteX344" fmla="*/ 4801893 w 8882887"/>
                <a:gd name="connsiteY344" fmla="*/ 1089537 h 1682495"/>
                <a:gd name="connsiteX345" fmla="*/ 4804935 w 8882887"/>
                <a:gd name="connsiteY345" fmla="*/ 1102508 h 1682495"/>
                <a:gd name="connsiteX346" fmla="*/ 4823175 w 8882887"/>
                <a:gd name="connsiteY346" fmla="*/ 1102508 h 1682495"/>
                <a:gd name="connsiteX347" fmla="*/ 4823175 w 8882887"/>
                <a:gd name="connsiteY347" fmla="*/ 1092779 h 1682495"/>
                <a:gd name="connsiteX348" fmla="*/ 4856613 w 8882887"/>
                <a:gd name="connsiteY348" fmla="*/ 1092779 h 1682495"/>
                <a:gd name="connsiteX349" fmla="*/ 4856613 w 8882887"/>
                <a:gd name="connsiteY349" fmla="*/ 1102508 h 1682495"/>
                <a:gd name="connsiteX350" fmla="*/ 4887015 w 8882887"/>
                <a:gd name="connsiteY350" fmla="*/ 1102508 h 1682495"/>
                <a:gd name="connsiteX351" fmla="*/ 4887015 w 8882887"/>
                <a:gd name="connsiteY351" fmla="*/ 1170603 h 1682495"/>
                <a:gd name="connsiteX352" fmla="*/ 4908295 w 8882887"/>
                <a:gd name="connsiteY352" fmla="*/ 1170603 h 1682495"/>
                <a:gd name="connsiteX353" fmla="*/ 4908295 w 8882887"/>
                <a:gd name="connsiteY353" fmla="*/ 1151147 h 1682495"/>
                <a:gd name="connsiteX354" fmla="*/ 4932615 w 8882887"/>
                <a:gd name="connsiteY354" fmla="*/ 1151147 h 1682495"/>
                <a:gd name="connsiteX355" fmla="*/ 4932615 w 8882887"/>
                <a:gd name="connsiteY355" fmla="*/ 882006 h 1682495"/>
                <a:gd name="connsiteX356" fmla="*/ 4941735 w 8882887"/>
                <a:gd name="connsiteY356" fmla="*/ 872277 h 1682495"/>
                <a:gd name="connsiteX357" fmla="*/ 5051177 w 8882887"/>
                <a:gd name="connsiteY357" fmla="*/ 872277 h 1682495"/>
                <a:gd name="connsiteX358" fmla="*/ 5051177 w 8882887"/>
                <a:gd name="connsiteY358" fmla="*/ 885249 h 1682495"/>
                <a:gd name="connsiteX359" fmla="*/ 5066377 w 8882887"/>
                <a:gd name="connsiteY359" fmla="*/ 885249 h 1682495"/>
                <a:gd name="connsiteX360" fmla="*/ 5066377 w 8882887"/>
                <a:gd name="connsiteY360" fmla="*/ 1057110 h 1682495"/>
                <a:gd name="connsiteX361" fmla="*/ 5099817 w 8882887"/>
                <a:gd name="connsiteY361" fmla="*/ 1057110 h 1682495"/>
                <a:gd name="connsiteX362" fmla="*/ 5099817 w 8882887"/>
                <a:gd name="connsiteY362" fmla="*/ 956588 h 1682495"/>
                <a:gd name="connsiteX363" fmla="*/ 5139339 w 8882887"/>
                <a:gd name="connsiteY363" fmla="*/ 956588 h 1682495"/>
                <a:gd name="connsiteX364" fmla="*/ 5145417 w 8882887"/>
                <a:gd name="connsiteY364" fmla="*/ 950102 h 1682495"/>
                <a:gd name="connsiteX365" fmla="*/ 5157579 w 8882887"/>
                <a:gd name="connsiteY365" fmla="*/ 950102 h 1682495"/>
                <a:gd name="connsiteX366" fmla="*/ 5163657 w 8882887"/>
                <a:gd name="connsiteY366" fmla="*/ 956588 h 1682495"/>
                <a:gd name="connsiteX367" fmla="*/ 5197099 w 8882887"/>
                <a:gd name="connsiteY367" fmla="*/ 956588 h 1682495"/>
                <a:gd name="connsiteX368" fmla="*/ 5197099 w 8882887"/>
                <a:gd name="connsiteY368" fmla="*/ 781484 h 1682495"/>
                <a:gd name="connsiteX369" fmla="*/ 5282219 w 8882887"/>
                <a:gd name="connsiteY369" fmla="*/ 765270 h 1682495"/>
                <a:gd name="connsiteX370" fmla="*/ 5282219 w 8882887"/>
                <a:gd name="connsiteY370" fmla="*/ 766892 h 1682495"/>
                <a:gd name="connsiteX371" fmla="*/ 5282219 w 8882887"/>
                <a:gd name="connsiteY371" fmla="*/ 778241 h 1682495"/>
                <a:gd name="connsiteX372" fmla="*/ 5321739 w 8882887"/>
                <a:gd name="connsiteY372" fmla="*/ 778241 h 1682495"/>
                <a:gd name="connsiteX373" fmla="*/ 5321739 w 8882887"/>
                <a:gd name="connsiteY373" fmla="*/ 1160876 h 1682495"/>
                <a:gd name="connsiteX374" fmla="*/ 5355181 w 8882887"/>
                <a:gd name="connsiteY374" fmla="*/ 1160876 h 1682495"/>
                <a:gd name="connsiteX375" fmla="*/ 5355181 w 8882887"/>
                <a:gd name="connsiteY375" fmla="*/ 1154390 h 1682495"/>
                <a:gd name="connsiteX376" fmla="*/ 5373421 w 8882887"/>
                <a:gd name="connsiteY376" fmla="*/ 1154390 h 1682495"/>
                <a:gd name="connsiteX377" fmla="*/ 5373421 w 8882887"/>
                <a:gd name="connsiteY377" fmla="*/ 1160876 h 1682495"/>
                <a:gd name="connsiteX378" fmla="*/ 5409901 w 8882887"/>
                <a:gd name="connsiteY378" fmla="*/ 1160876 h 1682495"/>
                <a:gd name="connsiteX379" fmla="*/ 5409901 w 8882887"/>
                <a:gd name="connsiteY379" fmla="*/ 1141419 h 1682495"/>
                <a:gd name="connsiteX380" fmla="*/ 5452461 w 8882887"/>
                <a:gd name="connsiteY380" fmla="*/ 1141419 h 1682495"/>
                <a:gd name="connsiteX381" fmla="*/ 5470701 w 8882887"/>
                <a:gd name="connsiteY381" fmla="*/ 1134933 h 1682495"/>
                <a:gd name="connsiteX382" fmla="*/ 5501103 w 8882887"/>
                <a:gd name="connsiteY382" fmla="*/ 1141419 h 1682495"/>
                <a:gd name="connsiteX383" fmla="*/ 5501103 w 8882887"/>
                <a:gd name="connsiteY383" fmla="*/ 1115478 h 1682495"/>
                <a:gd name="connsiteX384" fmla="*/ 5513263 w 8882887"/>
                <a:gd name="connsiteY384" fmla="*/ 1115478 h 1682495"/>
                <a:gd name="connsiteX385" fmla="*/ 5513263 w 8882887"/>
                <a:gd name="connsiteY385" fmla="*/ 1096022 h 1682495"/>
                <a:gd name="connsiteX386" fmla="*/ 5598383 w 8882887"/>
                <a:gd name="connsiteY386" fmla="*/ 1096022 h 1682495"/>
                <a:gd name="connsiteX387" fmla="*/ 5598383 w 8882887"/>
                <a:gd name="connsiteY387" fmla="*/ 1050624 h 1682495"/>
                <a:gd name="connsiteX388" fmla="*/ 5625743 w 8882887"/>
                <a:gd name="connsiteY388" fmla="*/ 1050624 h 1682495"/>
                <a:gd name="connsiteX389" fmla="*/ 5625743 w 8882887"/>
                <a:gd name="connsiteY389" fmla="*/ 1040897 h 1682495"/>
                <a:gd name="connsiteX390" fmla="*/ 5643983 w 8882887"/>
                <a:gd name="connsiteY390" fmla="*/ 1040897 h 1682495"/>
                <a:gd name="connsiteX391" fmla="*/ 5643983 w 8882887"/>
                <a:gd name="connsiteY391" fmla="*/ 1050624 h 1682495"/>
                <a:gd name="connsiteX392" fmla="*/ 5668303 w 8882887"/>
                <a:gd name="connsiteY392" fmla="*/ 1050624 h 1682495"/>
                <a:gd name="connsiteX393" fmla="*/ 5668303 w 8882887"/>
                <a:gd name="connsiteY393" fmla="*/ 1125206 h 1682495"/>
                <a:gd name="connsiteX394" fmla="*/ 5716945 w 8882887"/>
                <a:gd name="connsiteY394" fmla="*/ 1125206 h 1682495"/>
                <a:gd name="connsiteX395" fmla="*/ 5716945 w 8882887"/>
                <a:gd name="connsiteY395" fmla="*/ 1086294 h 1682495"/>
                <a:gd name="connsiteX396" fmla="*/ 5774705 w 8882887"/>
                <a:gd name="connsiteY396" fmla="*/ 1086294 h 1682495"/>
                <a:gd name="connsiteX397" fmla="*/ 5774705 w 8882887"/>
                <a:gd name="connsiteY397" fmla="*/ 1040897 h 1682495"/>
                <a:gd name="connsiteX398" fmla="*/ 5847667 w 8882887"/>
                <a:gd name="connsiteY398" fmla="*/ 1040897 h 1682495"/>
                <a:gd name="connsiteX399" fmla="*/ 5847667 w 8882887"/>
                <a:gd name="connsiteY399" fmla="*/ 1207631 h 1682495"/>
                <a:gd name="connsiteX400" fmla="*/ 5847667 w 8882887"/>
                <a:gd name="connsiteY400" fmla="*/ 1228299 h 1682495"/>
                <a:gd name="connsiteX401" fmla="*/ 5946479 w 8882887"/>
                <a:gd name="connsiteY401" fmla="*/ 1228299 h 1682495"/>
                <a:gd name="connsiteX402" fmla="*/ 5946479 w 8882887"/>
                <a:gd name="connsiteY402" fmla="*/ 1386957 h 1682495"/>
                <a:gd name="connsiteX403" fmla="*/ 5946479 w 8882887"/>
                <a:gd name="connsiteY403" fmla="*/ 1421828 h 1682495"/>
                <a:gd name="connsiteX404" fmla="*/ 5968919 w 8882887"/>
                <a:gd name="connsiteY404" fmla="*/ 1421828 h 1682495"/>
                <a:gd name="connsiteX405" fmla="*/ 5968919 w 8882887"/>
                <a:gd name="connsiteY405" fmla="*/ 1420085 h 1682495"/>
                <a:gd name="connsiteX406" fmla="*/ 5968919 w 8882887"/>
                <a:gd name="connsiteY406" fmla="*/ 1407881 h 1682495"/>
                <a:gd name="connsiteX407" fmla="*/ 6035789 w 8882887"/>
                <a:gd name="connsiteY407" fmla="*/ 1407881 h 1682495"/>
                <a:gd name="connsiteX408" fmla="*/ 6035789 w 8882887"/>
                <a:gd name="connsiteY408" fmla="*/ 1439262 h 1682495"/>
                <a:gd name="connsiteX409" fmla="*/ 6039131 w 8882887"/>
                <a:gd name="connsiteY409" fmla="*/ 1441007 h 1682495"/>
                <a:gd name="connsiteX410" fmla="*/ 6062537 w 8882887"/>
                <a:gd name="connsiteY410" fmla="*/ 1453211 h 1682495"/>
                <a:gd name="connsiteX411" fmla="*/ 6062537 w 8882887"/>
                <a:gd name="connsiteY411" fmla="*/ 1498541 h 1682495"/>
                <a:gd name="connsiteX412" fmla="*/ 6064627 w 8882887"/>
                <a:gd name="connsiteY412" fmla="*/ 1499414 h 1682495"/>
                <a:gd name="connsiteX413" fmla="*/ 6079255 w 8882887"/>
                <a:gd name="connsiteY413" fmla="*/ 1505516 h 1682495"/>
                <a:gd name="connsiteX414" fmla="*/ 6079255 w 8882887"/>
                <a:gd name="connsiteY414" fmla="*/ 1503773 h 1682495"/>
                <a:gd name="connsiteX415" fmla="*/ 6079255 w 8882887"/>
                <a:gd name="connsiteY415" fmla="*/ 1491567 h 1682495"/>
                <a:gd name="connsiteX416" fmla="*/ 6080927 w 8882887"/>
                <a:gd name="connsiteY416" fmla="*/ 1491567 h 1682495"/>
                <a:gd name="connsiteX417" fmla="*/ 6092629 w 8882887"/>
                <a:gd name="connsiteY417" fmla="*/ 1491567 h 1682495"/>
                <a:gd name="connsiteX418" fmla="*/ 6092629 w 8882887"/>
                <a:gd name="connsiteY418" fmla="*/ 1490259 h 1682495"/>
                <a:gd name="connsiteX419" fmla="*/ 6092629 w 8882887"/>
                <a:gd name="connsiteY419" fmla="*/ 1481106 h 1682495"/>
                <a:gd name="connsiteX420" fmla="*/ 6090957 w 8882887"/>
                <a:gd name="connsiteY420" fmla="*/ 1481106 h 1682495"/>
                <a:gd name="connsiteX421" fmla="*/ 6079255 w 8882887"/>
                <a:gd name="connsiteY421" fmla="*/ 1481106 h 1682495"/>
                <a:gd name="connsiteX422" fmla="*/ 6079255 w 8882887"/>
                <a:gd name="connsiteY422" fmla="*/ 1479363 h 1682495"/>
                <a:gd name="connsiteX423" fmla="*/ 6079255 w 8882887"/>
                <a:gd name="connsiteY423" fmla="*/ 1467159 h 1682495"/>
                <a:gd name="connsiteX424" fmla="*/ 6080927 w 8882887"/>
                <a:gd name="connsiteY424" fmla="*/ 1467159 h 1682495"/>
                <a:gd name="connsiteX425" fmla="*/ 6092629 w 8882887"/>
                <a:gd name="connsiteY425" fmla="*/ 1467159 h 1682495"/>
                <a:gd name="connsiteX426" fmla="*/ 6092629 w 8882887"/>
                <a:gd name="connsiteY426" fmla="*/ 1465415 h 1682495"/>
                <a:gd name="connsiteX427" fmla="*/ 6092629 w 8882887"/>
                <a:gd name="connsiteY427" fmla="*/ 1453211 h 1682495"/>
                <a:gd name="connsiteX428" fmla="*/ 6090957 w 8882887"/>
                <a:gd name="connsiteY428" fmla="*/ 1453211 h 1682495"/>
                <a:gd name="connsiteX429" fmla="*/ 6079255 w 8882887"/>
                <a:gd name="connsiteY429" fmla="*/ 1453211 h 1682495"/>
                <a:gd name="connsiteX430" fmla="*/ 6079255 w 8882887"/>
                <a:gd name="connsiteY430" fmla="*/ 1451468 h 1682495"/>
                <a:gd name="connsiteX431" fmla="*/ 6079255 w 8882887"/>
                <a:gd name="connsiteY431" fmla="*/ 1439262 h 1682495"/>
                <a:gd name="connsiteX432" fmla="*/ 6080927 w 8882887"/>
                <a:gd name="connsiteY432" fmla="*/ 1439262 h 1682495"/>
                <a:gd name="connsiteX433" fmla="*/ 6092629 w 8882887"/>
                <a:gd name="connsiteY433" fmla="*/ 1439262 h 1682495"/>
                <a:gd name="connsiteX434" fmla="*/ 6092629 w 8882887"/>
                <a:gd name="connsiteY434" fmla="*/ 1437956 h 1682495"/>
                <a:gd name="connsiteX435" fmla="*/ 6092629 w 8882887"/>
                <a:gd name="connsiteY435" fmla="*/ 1428803 h 1682495"/>
                <a:gd name="connsiteX436" fmla="*/ 6090957 w 8882887"/>
                <a:gd name="connsiteY436" fmla="*/ 1428803 h 1682495"/>
                <a:gd name="connsiteX437" fmla="*/ 6079255 w 8882887"/>
                <a:gd name="connsiteY437" fmla="*/ 1428803 h 1682495"/>
                <a:gd name="connsiteX438" fmla="*/ 6079255 w 8882887"/>
                <a:gd name="connsiteY438" fmla="*/ 1427058 h 1682495"/>
                <a:gd name="connsiteX439" fmla="*/ 6079255 w 8882887"/>
                <a:gd name="connsiteY439" fmla="*/ 1414854 h 1682495"/>
                <a:gd name="connsiteX440" fmla="*/ 6080927 w 8882887"/>
                <a:gd name="connsiteY440" fmla="*/ 1414854 h 1682495"/>
                <a:gd name="connsiteX441" fmla="*/ 6092629 w 8882887"/>
                <a:gd name="connsiteY441" fmla="*/ 1414854 h 1682495"/>
                <a:gd name="connsiteX442" fmla="*/ 6092629 w 8882887"/>
                <a:gd name="connsiteY442" fmla="*/ 1413111 h 1682495"/>
                <a:gd name="connsiteX443" fmla="*/ 6092629 w 8882887"/>
                <a:gd name="connsiteY443" fmla="*/ 1400906 h 1682495"/>
                <a:gd name="connsiteX444" fmla="*/ 6090957 w 8882887"/>
                <a:gd name="connsiteY444" fmla="*/ 1400906 h 1682495"/>
                <a:gd name="connsiteX445" fmla="*/ 6079255 w 8882887"/>
                <a:gd name="connsiteY445" fmla="*/ 1400906 h 1682495"/>
                <a:gd name="connsiteX446" fmla="*/ 6079255 w 8882887"/>
                <a:gd name="connsiteY446" fmla="*/ 1399599 h 1682495"/>
                <a:gd name="connsiteX447" fmla="*/ 6079255 w 8882887"/>
                <a:gd name="connsiteY447" fmla="*/ 1390445 h 1682495"/>
                <a:gd name="connsiteX448" fmla="*/ 6080927 w 8882887"/>
                <a:gd name="connsiteY448" fmla="*/ 1390445 h 1682495"/>
                <a:gd name="connsiteX449" fmla="*/ 6092629 w 8882887"/>
                <a:gd name="connsiteY449" fmla="*/ 1390445 h 1682495"/>
                <a:gd name="connsiteX450" fmla="*/ 6092629 w 8882887"/>
                <a:gd name="connsiteY450" fmla="*/ 1388702 h 1682495"/>
                <a:gd name="connsiteX451" fmla="*/ 6092629 w 8882887"/>
                <a:gd name="connsiteY451" fmla="*/ 1376498 h 1682495"/>
                <a:gd name="connsiteX452" fmla="*/ 6090957 w 8882887"/>
                <a:gd name="connsiteY452" fmla="*/ 1376498 h 1682495"/>
                <a:gd name="connsiteX453" fmla="*/ 6079255 w 8882887"/>
                <a:gd name="connsiteY453" fmla="*/ 1376498 h 1682495"/>
                <a:gd name="connsiteX454" fmla="*/ 6079255 w 8882887"/>
                <a:gd name="connsiteY454" fmla="*/ 1374755 h 1682495"/>
                <a:gd name="connsiteX455" fmla="*/ 6079255 w 8882887"/>
                <a:gd name="connsiteY455" fmla="*/ 1362549 h 1682495"/>
                <a:gd name="connsiteX456" fmla="*/ 6080927 w 8882887"/>
                <a:gd name="connsiteY456" fmla="*/ 1362549 h 1682495"/>
                <a:gd name="connsiteX457" fmla="*/ 6092629 w 8882887"/>
                <a:gd name="connsiteY457" fmla="*/ 1362549 h 1682495"/>
                <a:gd name="connsiteX458" fmla="*/ 6092629 w 8882887"/>
                <a:gd name="connsiteY458" fmla="*/ 1360806 h 1682495"/>
                <a:gd name="connsiteX459" fmla="*/ 6092629 w 8882887"/>
                <a:gd name="connsiteY459" fmla="*/ 1348602 h 1682495"/>
                <a:gd name="connsiteX460" fmla="*/ 6090957 w 8882887"/>
                <a:gd name="connsiteY460" fmla="*/ 1348602 h 1682495"/>
                <a:gd name="connsiteX461" fmla="*/ 6079255 w 8882887"/>
                <a:gd name="connsiteY461" fmla="*/ 1348602 h 1682495"/>
                <a:gd name="connsiteX462" fmla="*/ 6079255 w 8882887"/>
                <a:gd name="connsiteY462" fmla="*/ 1347294 h 1682495"/>
                <a:gd name="connsiteX463" fmla="*/ 6079255 w 8882887"/>
                <a:gd name="connsiteY463" fmla="*/ 1338141 h 1682495"/>
                <a:gd name="connsiteX464" fmla="*/ 6080927 w 8882887"/>
                <a:gd name="connsiteY464" fmla="*/ 1338141 h 1682495"/>
                <a:gd name="connsiteX465" fmla="*/ 6092629 w 8882887"/>
                <a:gd name="connsiteY465" fmla="*/ 1338141 h 1682495"/>
                <a:gd name="connsiteX466" fmla="*/ 6092629 w 8882887"/>
                <a:gd name="connsiteY466" fmla="*/ 1336397 h 1682495"/>
                <a:gd name="connsiteX467" fmla="*/ 6092629 w 8882887"/>
                <a:gd name="connsiteY467" fmla="*/ 1324193 h 1682495"/>
                <a:gd name="connsiteX468" fmla="*/ 6090957 w 8882887"/>
                <a:gd name="connsiteY468" fmla="*/ 1324193 h 1682495"/>
                <a:gd name="connsiteX469" fmla="*/ 6079255 w 8882887"/>
                <a:gd name="connsiteY469" fmla="*/ 1324193 h 1682495"/>
                <a:gd name="connsiteX470" fmla="*/ 6079255 w 8882887"/>
                <a:gd name="connsiteY470" fmla="*/ 1322450 h 1682495"/>
                <a:gd name="connsiteX471" fmla="*/ 6079255 w 8882887"/>
                <a:gd name="connsiteY471" fmla="*/ 1310244 h 1682495"/>
                <a:gd name="connsiteX472" fmla="*/ 6080927 w 8882887"/>
                <a:gd name="connsiteY472" fmla="*/ 1310244 h 1682495"/>
                <a:gd name="connsiteX473" fmla="*/ 6092629 w 8882887"/>
                <a:gd name="connsiteY473" fmla="*/ 1310244 h 1682495"/>
                <a:gd name="connsiteX474" fmla="*/ 6092629 w 8882887"/>
                <a:gd name="connsiteY474" fmla="*/ 1308938 h 1682495"/>
                <a:gd name="connsiteX475" fmla="*/ 6092629 w 8882887"/>
                <a:gd name="connsiteY475" fmla="*/ 1299785 h 1682495"/>
                <a:gd name="connsiteX476" fmla="*/ 6090957 w 8882887"/>
                <a:gd name="connsiteY476" fmla="*/ 1299785 h 1682495"/>
                <a:gd name="connsiteX477" fmla="*/ 6079255 w 8882887"/>
                <a:gd name="connsiteY477" fmla="*/ 1299785 h 1682495"/>
                <a:gd name="connsiteX478" fmla="*/ 6079255 w 8882887"/>
                <a:gd name="connsiteY478" fmla="*/ 1298040 h 1682495"/>
                <a:gd name="connsiteX479" fmla="*/ 6079255 w 8882887"/>
                <a:gd name="connsiteY479" fmla="*/ 1285836 h 1682495"/>
                <a:gd name="connsiteX480" fmla="*/ 6080927 w 8882887"/>
                <a:gd name="connsiteY480" fmla="*/ 1285836 h 1682495"/>
                <a:gd name="connsiteX481" fmla="*/ 6092629 w 8882887"/>
                <a:gd name="connsiteY481" fmla="*/ 1285836 h 1682495"/>
                <a:gd name="connsiteX482" fmla="*/ 6092629 w 8882887"/>
                <a:gd name="connsiteY482" fmla="*/ 1284093 h 1682495"/>
                <a:gd name="connsiteX483" fmla="*/ 6092629 w 8882887"/>
                <a:gd name="connsiteY483" fmla="*/ 1271888 h 1682495"/>
                <a:gd name="connsiteX484" fmla="*/ 6090957 w 8882887"/>
                <a:gd name="connsiteY484" fmla="*/ 1271888 h 1682495"/>
                <a:gd name="connsiteX485" fmla="*/ 6079255 w 8882887"/>
                <a:gd name="connsiteY485" fmla="*/ 1271888 h 1682495"/>
                <a:gd name="connsiteX486" fmla="*/ 6079255 w 8882887"/>
                <a:gd name="connsiteY486" fmla="*/ 1270145 h 1682495"/>
                <a:gd name="connsiteX487" fmla="*/ 6079255 w 8882887"/>
                <a:gd name="connsiteY487" fmla="*/ 1257941 h 1682495"/>
                <a:gd name="connsiteX488" fmla="*/ 6080927 w 8882887"/>
                <a:gd name="connsiteY488" fmla="*/ 1257941 h 1682495"/>
                <a:gd name="connsiteX489" fmla="*/ 6092629 w 8882887"/>
                <a:gd name="connsiteY489" fmla="*/ 1257941 h 1682495"/>
                <a:gd name="connsiteX490" fmla="*/ 6092629 w 8882887"/>
                <a:gd name="connsiteY490" fmla="*/ 1256633 h 1682495"/>
                <a:gd name="connsiteX491" fmla="*/ 6092629 w 8882887"/>
                <a:gd name="connsiteY491" fmla="*/ 1247480 h 1682495"/>
                <a:gd name="connsiteX492" fmla="*/ 6090957 w 8882887"/>
                <a:gd name="connsiteY492" fmla="*/ 1247480 h 1682495"/>
                <a:gd name="connsiteX493" fmla="*/ 6079255 w 8882887"/>
                <a:gd name="connsiteY493" fmla="*/ 1247480 h 1682495"/>
                <a:gd name="connsiteX494" fmla="*/ 6079255 w 8882887"/>
                <a:gd name="connsiteY494" fmla="*/ 1245737 h 1682495"/>
                <a:gd name="connsiteX495" fmla="*/ 6079255 w 8882887"/>
                <a:gd name="connsiteY495" fmla="*/ 1233531 h 1682495"/>
                <a:gd name="connsiteX496" fmla="*/ 6080927 w 8882887"/>
                <a:gd name="connsiteY496" fmla="*/ 1233531 h 1682495"/>
                <a:gd name="connsiteX497" fmla="*/ 6092629 w 8882887"/>
                <a:gd name="connsiteY497" fmla="*/ 1233531 h 1682495"/>
                <a:gd name="connsiteX498" fmla="*/ 6092629 w 8882887"/>
                <a:gd name="connsiteY498" fmla="*/ 1231788 h 1682495"/>
                <a:gd name="connsiteX499" fmla="*/ 6092629 w 8882887"/>
                <a:gd name="connsiteY499" fmla="*/ 1219584 h 1682495"/>
                <a:gd name="connsiteX500" fmla="*/ 6090957 w 8882887"/>
                <a:gd name="connsiteY500" fmla="*/ 1219584 h 1682495"/>
                <a:gd name="connsiteX501" fmla="*/ 6079255 w 8882887"/>
                <a:gd name="connsiteY501" fmla="*/ 1219584 h 1682495"/>
                <a:gd name="connsiteX502" fmla="*/ 6079255 w 8882887"/>
                <a:gd name="connsiteY502" fmla="*/ 1217840 h 1682495"/>
                <a:gd name="connsiteX503" fmla="*/ 6079255 w 8882887"/>
                <a:gd name="connsiteY503" fmla="*/ 1205636 h 1682495"/>
                <a:gd name="connsiteX504" fmla="*/ 6080927 w 8882887"/>
                <a:gd name="connsiteY504" fmla="*/ 1205636 h 1682495"/>
                <a:gd name="connsiteX505" fmla="*/ 6092629 w 8882887"/>
                <a:gd name="connsiteY505" fmla="*/ 1205636 h 1682495"/>
                <a:gd name="connsiteX506" fmla="*/ 6092629 w 8882887"/>
                <a:gd name="connsiteY506" fmla="*/ 1204328 h 1682495"/>
                <a:gd name="connsiteX507" fmla="*/ 6092629 w 8882887"/>
                <a:gd name="connsiteY507" fmla="*/ 1195175 h 1682495"/>
                <a:gd name="connsiteX508" fmla="*/ 6090957 w 8882887"/>
                <a:gd name="connsiteY508" fmla="*/ 1195175 h 1682495"/>
                <a:gd name="connsiteX509" fmla="*/ 6079255 w 8882887"/>
                <a:gd name="connsiteY509" fmla="*/ 1195175 h 1682495"/>
                <a:gd name="connsiteX510" fmla="*/ 6079255 w 8882887"/>
                <a:gd name="connsiteY510" fmla="*/ 1193432 h 1682495"/>
                <a:gd name="connsiteX511" fmla="*/ 6079255 w 8882887"/>
                <a:gd name="connsiteY511" fmla="*/ 1181226 h 1682495"/>
                <a:gd name="connsiteX512" fmla="*/ 6080927 w 8882887"/>
                <a:gd name="connsiteY512" fmla="*/ 1181226 h 1682495"/>
                <a:gd name="connsiteX513" fmla="*/ 6092629 w 8882887"/>
                <a:gd name="connsiteY513" fmla="*/ 1181226 h 1682495"/>
                <a:gd name="connsiteX514" fmla="*/ 6090957 w 8882887"/>
                <a:gd name="connsiteY514" fmla="*/ 1178612 h 1682495"/>
                <a:gd name="connsiteX515" fmla="*/ 6079255 w 8882887"/>
                <a:gd name="connsiteY515" fmla="*/ 1160306 h 1682495"/>
                <a:gd name="connsiteX516" fmla="*/ 6079255 w 8882887"/>
                <a:gd name="connsiteY516" fmla="*/ 1104513 h 1682495"/>
                <a:gd name="connsiteX517" fmla="*/ 6303271 w 8882887"/>
                <a:gd name="connsiteY517" fmla="*/ 1104513 h 1682495"/>
                <a:gd name="connsiteX518" fmla="*/ 6323331 w 8882887"/>
                <a:gd name="connsiteY518" fmla="*/ 1135896 h 1682495"/>
                <a:gd name="connsiteX519" fmla="*/ 6323331 w 8882887"/>
                <a:gd name="connsiteY519" fmla="*/ 1205636 h 1682495"/>
                <a:gd name="connsiteX520" fmla="*/ 6321659 w 8882887"/>
                <a:gd name="connsiteY520" fmla="*/ 1205636 h 1682495"/>
                <a:gd name="connsiteX521" fmla="*/ 6309957 w 8882887"/>
                <a:gd name="connsiteY521" fmla="*/ 1205636 h 1682495"/>
                <a:gd name="connsiteX522" fmla="*/ 6309957 w 8882887"/>
                <a:gd name="connsiteY522" fmla="*/ 1207379 h 1682495"/>
                <a:gd name="connsiteX523" fmla="*/ 6309957 w 8882887"/>
                <a:gd name="connsiteY523" fmla="*/ 1219584 h 1682495"/>
                <a:gd name="connsiteX524" fmla="*/ 6311629 w 8882887"/>
                <a:gd name="connsiteY524" fmla="*/ 1219584 h 1682495"/>
                <a:gd name="connsiteX525" fmla="*/ 6323331 w 8882887"/>
                <a:gd name="connsiteY525" fmla="*/ 1219584 h 1682495"/>
                <a:gd name="connsiteX526" fmla="*/ 6323331 w 8882887"/>
                <a:gd name="connsiteY526" fmla="*/ 1221327 h 1682495"/>
                <a:gd name="connsiteX527" fmla="*/ 6323331 w 8882887"/>
                <a:gd name="connsiteY527" fmla="*/ 1233531 h 1682495"/>
                <a:gd name="connsiteX528" fmla="*/ 6321659 w 8882887"/>
                <a:gd name="connsiteY528" fmla="*/ 1233531 h 1682495"/>
                <a:gd name="connsiteX529" fmla="*/ 6309957 w 8882887"/>
                <a:gd name="connsiteY529" fmla="*/ 1233531 h 1682495"/>
                <a:gd name="connsiteX530" fmla="*/ 6309957 w 8882887"/>
                <a:gd name="connsiteY530" fmla="*/ 1235274 h 1682495"/>
                <a:gd name="connsiteX531" fmla="*/ 6309957 w 8882887"/>
                <a:gd name="connsiteY531" fmla="*/ 1247480 h 1682495"/>
                <a:gd name="connsiteX532" fmla="*/ 6311629 w 8882887"/>
                <a:gd name="connsiteY532" fmla="*/ 1247480 h 1682495"/>
                <a:gd name="connsiteX533" fmla="*/ 6323331 w 8882887"/>
                <a:gd name="connsiteY533" fmla="*/ 1247480 h 1682495"/>
                <a:gd name="connsiteX534" fmla="*/ 6323331 w 8882887"/>
                <a:gd name="connsiteY534" fmla="*/ 1248788 h 1682495"/>
                <a:gd name="connsiteX535" fmla="*/ 6323331 w 8882887"/>
                <a:gd name="connsiteY535" fmla="*/ 1257941 h 1682495"/>
                <a:gd name="connsiteX536" fmla="*/ 6321659 w 8882887"/>
                <a:gd name="connsiteY536" fmla="*/ 1257941 h 1682495"/>
                <a:gd name="connsiteX537" fmla="*/ 6309957 w 8882887"/>
                <a:gd name="connsiteY537" fmla="*/ 1257941 h 1682495"/>
                <a:gd name="connsiteX538" fmla="*/ 6309957 w 8882887"/>
                <a:gd name="connsiteY538" fmla="*/ 1259684 h 1682495"/>
                <a:gd name="connsiteX539" fmla="*/ 6309957 w 8882887"/>
                <a:gd name="connsiteY539" fmla="*/ 1271888 h 1682495"/>
                <a:gd name="connsiteX540" fmla="*/ 6311629 w 8882887"/>
                <a:gd name="connsiteY540" fmla="*/ 1271888 h 1682495"/>
                <a:gd name="connsiteX541" fmla="*/ 6323331 w 8882887"/>
                <a:gd name="connsiteY541" fmla="*/ 1271888 h 1682495"/>
                <a:gd name="connsiteX542" fmla="*/ 6323331 w 8882887"/>
                <a:gd name="connsiteY542" fmla="*/ 1273632 h 1682495"/>
                <a:gd name="connsiteX543" fmla="*/ 6323331 w 8882887"/>
                <a:gd name="connsiteY543" fmla="*/ 1285836 h 1682495"/>
                <a:gd name="connsiteX544" fmla="*/ 6321659 w 8882887"/>
                <a:gd name="connsiteY544" fmla="*/ 1285836 h 1682495"/>
                <a:gd name="connsiteX545" fmla="*/ 6309957 w 8882887"/>
                <a:gd name="connsiteY545" fmla="*/ 1285836 h 1682495"/>
                <a:gd name="connsiteX546" fmla="*/ 6309957 w 8882887"/>
                <a:gd name="connsiteY546" fmla="*/ 1287579 h 1682495"/>
                <a:gd name="connsiteX547" fmla="*/ 6309957 w 8882887"/>
                <a:gd name="connsiteY547" fmla="*/ 1299785 h 1682495"/>
                <a:gd name="connsiteX548" fmla="*/ 6311629 w 8882887"/>
                <a:gd name="connsiteY548" fmla="*/ 1299785 h 1682495"/>
                <a:gd name="connsiteX549" fmla="*/ 6323331 w 8882887"/>
                <a:gd name="connsiteY549" fmla="*/ 1299785 h 1682495"/>
                <a:gd name="connsiteX550" fmla="*/ 6323331 w 8882887"/>
                <a:gd name="connsiteY550" fmla="*/ 1301091 h 1682495"/>
                <a:gd name="connsiteX551" fmla="*/ 6323331 w 8882887"/>
                <a:gd name="connsiteY551" fmla="*/ 1310244 h 1682495"/>
                <a:gd name="connsiteX552" fmla="*/ 6321659 w 8882887"/>
                <a:gd name="connsiteY552" fmla="*/ 1310244 h 1682495"/>
                <a:gd name="connsiteX553" fmla="*/ 6309957 w 8882887"/>
                <a:gd name="connsiteY553" fmla="*/ 1310244 h 1682495"/>
                <a:gd name="connsiteX554" fmla="*/ 6309957 w 8882887"/>
                <a:gd name="connsiteY554" fmla="*/ 1311989 h 1682495"/>
                <a:gd name="connsiteX555" fmla="*/ 6309957 w 8882887"/>
                <a:gd name="connsiteY555" fmla="*/ 1324193 h 1682495"/>
                <a:gd name="connsiteX556" fmla="*/ 6311629 w 8882887"/>
                <a:gd name="connsiteY556" fmla="*/ 1324193 h 1682495"/>
                <a:gd name="connsiteX557" fmla="*/ 6323331 w 8882887"/>
                <a:gd name="connsiteY557" fmla="*/ 1324193 h 1682495"/>
                <a:gd name="connsiteX558" fmla="*/ 6323331 w 8882887"/>
                <a:gd name="connsiteY558" fmla="*/ 1325936 h 1682495"/>
                <a:gd name="connsiteX559" fmla="*/ 6323331 w 8882887"/>
                <a:gd name="connsiteY559" fmla="*/ 1338141 h 1682495"/>
                <a:gd name="connsiteX560" fmla="*/ 6321659 w 8882887"/>
                <a:gd name="connsiteY560" fmla="*/ 1338141 h 1682495"/>
                <a:gd name="connsiteX561" fmla="*/ 6309957 w 8882887"/>
                <a:gd name="connsiteY561" fmla="*/ 1338141 h 1682495"/>
                <a:gd name="connsiteX562" fmla="*/ 6309957 w 8882887"/>
                <a:gd name="connsiteY562" fmla="*/ 1339448 h 1682495"/>
                <a:gd name="connsiteX563" fmla="*/ 6309957 w 8882887"/>
                <a:gd name="connsiteY563" fmla="*/ 1348602 h 1682495"/>
                <a:gd name="connsiteX564" fmla="*/ 6311629 w 8882887"/>
                <a:gd name="connsiteY564" fmla="*/ 1348602 h 1682495"/>
                <a:gd name="connsiteX565" fmla="*/ 6323331 w 8882887"/>
                <a:gd name="connsiteY565" fmla="*/ 1348602 h 1682495"/>
                <a:gd name="connsiteX566" fmla="*/ 6323331 w 8882887"/>
                <a:gd name="connsiteY566" fmla="*/ 1350345 h 1682495"/>
                <a:gd name="connsiteX567" fmla="*/ 6323331 w 8882887"/>
                <a:gd name="connsiteY567" fmla="*/ 1362549 h 1682495"/>
                <a:gd name="connsiteX568" fmla="*/ 6321659 w 8882887"/>
                <a:gd name="connsiteY568" fmla="*/ 1362549 h 1682495"/>
                <a:gd name="connsiteX569" fmla="*/ 6309957 w 8882887"/>
                <a:gd name="connsiteY569" fmla="*/ 1362549 h 1682495"/>
                <a:gd name="connsiteX570" fmla="*/ 6309957 w 8882887"/>
                <a:gd name="connsiteY570" fmla="*/ 1364292 h 1682495"/>
                <a:gd name="connsiteX571" fmla="*/ 6309957 w 8882887"/>
                <a:gd name="connsiteY571" fmla="*/ 1376498 h 1682495"/>
                <a:gd name="connsiteX572" fmla="*/ 6311629 w 8882887"/>
                <a:gd name="connsiteY572" fmla="*/ 1376498 h 1682495"/>
                <a:gd name="connsiteX573" fmla="*/ 6323331 w 8882887"/>
                <a:gd name="connsiteY573" fmla="*/ 1376498 h 1682495"/>
                <a:gd name="connsiteX574" fmla="*/ 6323331 w 8882887"/>
                <a:gd name="connsiteY574" fmla="*/ 1378241 h 1682495"/>
                <a:gd name="connsiteX575" fmla="*/ 6323331 w 8882887"/>
                <a:gd name="connsiteY575" fmla="*/ 1390445 h 1682495"/>
                <a:gd name="connsiteX576" fmla="*/ 6321659 w 8882887"/>
                <a:gd name="connsiteY576" fmla="*/ 1390445 h 1682495"/>
                <a:gd name="connsiteX577" fmla="*/ 6309957 w 8882887"/>
                <a:gd name="connsiteY577" fmla="*/ 1390445 h 1682495"/>
                <a:gd name="connsiteX578" fmla="*/ 6309957 w 8882887"/>
                <a:gd name="connsiteY578" fmla="*/ 1391753 h 1682495"/>
                <a:gd name="connsiteX579" fmla="*/ 6309957 w 8882887"/>
                <a:gd name="connsiteY579" fmla="*/ 1400906 h 1682495"/>
                <a:gd name="connsiteX580" fmla="*/ 6311629 w 8882887"/>
                <a:gd name="connsiteY580" fmla="*/ 1400906 h 1682495"/>
                <a:gd name="connsiteX581" fmla="*/ 6323331 w 8882887"/>
                <a:gd name="connsiteY581" fmla="*/ 1400906 h 1682495"/>
                <a:gd name="connsiteX582" fmla="*/ 6323331 w 8882887"/>
                <a:gd name="connsiteY582" fmla="*/ 1402650 h 1682495"/>
                <a:gd name="connsiteX583" fmla="*/ 6323331 w 8882887"/>
                <a:gd name="connsiteY583" fmla="*/ 1414854 h 1682495"/>
                <a:gd name="connsiteX584" fmla="*/ 6321659 w 8882887"/>
                <a:gd name="connsiteY584" fmla="*/ 1414854 h 1682495"/>
                <a:gd name="connsiteX585" fmla="*/ 6309957 w 8882887"/>
                <a:gd name="connsiteY585" fmla="*/ 1414854 h 1682495"/>
                <a:gd name="connsiteX586" fmla="*/ 6309957 w 8882887"/>
                <a:gd name="connsiteY586" fmla="*/ 1416597 h 1682495"/>
                <a:gd name="connsiteX587" fmla="*/ 6309957 w 8882887"/>
                <a:gd name="connsiteY587" fmla="*/ 1428803 h 1682495"/>
                <a:gd name="connsiteX588" fmla="*/ 6311629 w 8882887"/>
                <a:gd name="connsiteY588" fmla="*/ 1428803 h 1682495"/>
                <a:gd name="connsiteX589" fmla="*/ 6323331 w 8882887"/>
                <a:gd name="connsiteY589" fmla="*/ 1428803 h 1682495"/>
                <a:gd name="connsiteX590" fmla="*/ 6323331 w 8882887"/>
                <a:gd name="connsiteY590" fmla="*/ 1430109 h 1682495"/>
                <a:gd name="connsiteX591" fmla="*/ 6323331 w 8882887"/>
                <a:gd name="connsiteY591" fmla="*/ 1439262 h 1682495"/>
                <a:gd name="connsiteX592" fmla="*/ 6321659 w 8882887"/>
                <a:gd name="connsiteY592" fmla="*/ 1439262 h 1682495"/>
                <a:gd name="connsiteX593" fmla="*/ 6309957 w 8882887"/>
                <a:gd name="connsiteY593" fmla="*/ 1439262 h 1682495"/>
                <a:gd name="connsiteX594" fmla="*/ 6309957 w 8882887"/>
                <a:gd name="connsiteY594" fmla="*/ 1441007 h 1682495"/>
                <a:gd name="connsiteX595" fmla="*/ 6309957 w 8882887"/>
                <a:gd name="connsiteY595" fmla="*/ 1453211 h 1682495"/>
                <a:gd name="connsiteX596" fmla="*/ 6311629 w 8882887"/>
                <a:gd name="connsiteY596" fmla="*/ 1453211 h 1682495"/>
                <a:gd name="connsiteX597" fmla="*/ 6323331 w 8882887"/>
                <a:gd name="connsiteY597" fmla="*/ 1453211 h 1682495"/>
                <a:gd name="connsiteX598" fmla="*/ 6323331 w 8882887"/>
                <a:gd name="connsiteY598" fmla="*/ 1454954 h 1682495"/>
                <a:gd name="connsiteX599" fmla="*/ 6323331 w 8882887"/>
                <a:gd name="connsiteY599" fmla="*/ 1467159 h 1682495"/>
                <a:gd name="connsiteX600" fmla="*/ 6321659 w 8882887"/>
                <a:gd name="connsiteY600" fmla="*/ 1467159 h 1682495"/>
                <a:gd name="connsiteX601" fmla="*/ 6309957 w 8882887"/>
                <a:gd name="connsiteY601" fmla="*/ 1467159 h 1682495"/>
                <a:gd name="connsiteX602" fmla="*/ 6309957 w 8882887"/>
                <a:gd name="connsiteY602" fmla="*/ 1468902 h 1682495"/>
                <a:gd name="connsiteX603" fmla="*/ 6309957 w 8882887"/>
                <a:gd name="connsiteY603" fmla="*/ 1481106 h 1682495"/>
                <a:gd name="connsiteX604" fmla="*/ 6311629 w 8882887"/>
                <a:gd name="connsiteY604" fmla="*/ 1481106 h 1682495"/>
                <a:gd name="connsiteX605" fmla="*/ 6323331 w 8882887"/>
                <a:gd name="connsiteY605" fmla="*/ 1481106 h 1682495"/>
                <a:gd name="connsiteX606" fmla="*/ 6323331 w 8882887"/>
                <a:gd name="connsiteY606" fmla="*/ 1482414 h 1682495"/>
                <a:gd name="connsiteX607" fmla="*/ 6323331 w 8882887"/>
                <a:gd name="connsiteY607" fmla="*/ 1491567 h 1682495"/>
                <a:gd name="connsiteX608" fmla="*/ 6321659 w 8882887"/>
                <a:gd name="connsiteY608" fmla="*/ 1491567 h 1682495"/>
                <a:gd name="connsiteX609" fmla="*/ 6309957 w 8882887"/>
                <a:gd name="connsiteY609" fmla="*/ 1491567 h 1682495"/>
                <a:gd name="connsiteX610" fmla="*/ 6309957 w 8882887"/>
                <a:gd name="connsiteY610" fmla="*/ 1493310 h 1682495"/>
                <a:gd name="connsiteX611" fmla="*/ 6309957 w 8882887"/>
                <a:gd name="connsiteY611" fmla="*/ 1505516 h 1682495"/>
                <a:gd name="connsiteX612" fmla="*/ 6346735 w 8882887"/>
                <a:gd name="connsiteY612" fmla="*/ 1536899 h 1682495"/>
                <a:gd name="connsiteX613" fmla="*/ 6345065 w 8882887"/>
                <a:gd name="connsiteY613" fmla="*/ 1543872 h 1682495"/>
                <a:gd name="connsiteX614" fmla="*/ 6333361 w 8882887"/>
                <a:gd name="connsiteY614" fmla="*/ 1543872 h 1682495"/>
                <a:gd name="connsiteX615" fmla="*/ 6333361 w 8882887"/>
                <a:gd name="connsiteY615" fmla="*/ 1582229 h 1682495"/>
                <a:gd name="connsiteX616" fmla="*/ 6335035 w 8882887"/>
                <a:gd name="connsiteY616" fmla="*/ 1582229 h 1682495"/>
                <a:gd name="connsiteX617" fmla="*/ 6346735 w 8882887"/>
                <a:gd name="connsiteY617" fmla="*/ 1582229 h 1682495"/>
                <a:gd name="connsiteX618" fmla="*/ 6346735 w 8882887"/>
                <a:gd name="connsiteY618" fmla="*/ 1580049 h 1682495"/>
                <a:gd name="connsiteX619" fmla="*/ 6346735 w 8882887"/>
                <a:gd name="connsiteY619" fmla="*/ 1564794 h 1682495"/>
                <a:gd name="connsiteX620" fmla="*/ 6348407 w 8882887"/>
                <a:gd name="connsiteY620" fmla="*/ 1563923 h 1682495"/>
                <a:gd name="connsiteX621" fmla="*/ 6360109 w 8882887"/>
                <a:gd name="connsiteY621" fmla="*/ 1557821 h 1682495"/>
                <a:gd name="connsiteX622" fmla="*/ 6363035 w 8882887"/>
                <a:gd name="connsiteY622" fmla="*/ 1557821 h 1682495"/>
                <a:gd name="connsiteX623" fmla="*/ 6383515 w 8882887"/>
                <a:gd name="connsiteY623" fmla="*/ 1557821 h 1682495"/>
                <a:gd name="connsiteX624" fmla="*/ 6383515 w 8882887"/>
                <a:gd name="connsiteY624" fmla="*/ 1559564 h 1682495"/>
                <a:gd name="connsiteX625" fmla="*/ 6383515 w 8882887"/>
                <a:gd name="connsiteY625" fmla="*/ 1571768 h 1682495"/>
                <a:gd name="connsiteX626" fmla="*/ 6386023 w 8882887"/>
                <a:gd name="connsiteY626" fmla="*/ 1571768 h 1682495"/>
                <a:gd name="connsiteX627" fmla="*/ 6403577 w 8882887"/>
                <a:gd name="connsiteY627" fmla="*/ 1571768 h 1682495"/>
                <a:gd name="connsiteX628" fmla="*/ 6405247 w 8882887"/>
                <a:gd name="connsiteY628" fmla="*/ 1578741 h 1682495"/>
                <a:gd name="connsiteX629" fmla="*/ 6416951 w 8882887"/>
                <a:gd name="connsiteY629" fmla="*/ 1578741 h 1682495"/>
                <a:gd name="connsiteX630" fmla="*/ 6453729 w 8882887"/>
                <a:gd name="connsiteY630" fmla="*/ 1627559 h 1682495"/>
                <a:gd name="connsiteX631" fmla="*/ 6453729 w 8882887"/>
                <a:gd name="connsiteY631" fmla="*/ 1679864 h 1682495"/>
                <a:gd name="connsiteX632" fmla="*/ 6455399 w 8882887"/>
                <a:gd name="connsiteY632" fmla="*/ 1679864 h 1682495"/>
                <a:gd name="connsiteX633" fmla="*/ 6467103 w 8882887"/>
                <a:gd name="connsiteY633" fmla="*/ 1679864 h 1682495"/>
                <a:gd name="connsiteX634" fmla="*/ 6467103 w 8882887"/>
                <a:gd name="connsiteY634" fmla="*/ 1676813 h 1682495"/>
                <a:gd name="connsiteX635" fmla="*/ 6467103 w 8882887"/>
                <a:gd name="connsiteY635" fmla="*/ 1655456 h 1682495"/>
                <a:gd name="connsiteX636" fmla="*/ 6468357 w 8882887"/>
                <a:gd name="connsiteY636" fmla="*/ 1655456 h 1682495"/>
                <a:gd name="connsiteX637" fmla="*/ 6477133 w 8882887"/>
                <a:gd name="connsiteY637" fmla="*/ 1655456 h 1682495"/>
                <a:gd name="connsiteX638" fmla="*/ 6477133 w 8882887"/>
                <a:gd name="connsiteY638" fmla="*/ 1657199 h 1682495"/>
                <a:gd name="connsiteX639" fmla="*/ 6477133 w 8882887"/>
                <a:gd name="connsiteY639" fmla="*/ 1669403 h 1682495"/>
                <a:gd name="connsiteX640" fmla="*/ 6490507 w 8882887"/>
                <a:gd name="connsiteY640" fmla="*/ 1596177 h 1682495"/>
                <a:gd name="connsiteX641" fmla="*/ 6547347 w 8882887"/>
                <a:gd name="connsiteY641" fmla="*/ 1596177 h 1682495"/>
                <a:gd name="connsiteX642" fmla="*/ 6547347 w 8882887"/>
                <a:gd name="connsiteY642" fmla="*/ 1484594 h 1682495"/>
                <a:gd name="connsiteX643" fmla="*/ 6600843 w 8882887"/>
                <a:gd name="connsiteY643" fmla="*/ 1484594 h 1682495"/>
                <a:gd name="connsiteX644" fmla="*/ 6600843 w 8882887"/>
                <a:gd name="connsiteY644" fmla="*/ 1483286 h 1682495"/>
                <a:gd name="connsiteX645" fmla="*/ 6600843 w 8882887"/>
                <a:gd name="connsiteY645" fmla="*/ 1474133 h 1682495"/>
                <a:gd name="connsiteX646" fmla="*/ 6634279 w 8882887"/>
                <a:gd name="connsiteY646" fmla="*/ 1474133 h 1682495"/>
                <a:gd name="connsiteX647" fmla="*/ 6634279 w 8882887"/>
                <a:gd name="connsiteY647" fmla="*/ 1414854 h 1682495"/>
                <a:gd name="connsiteX648" fmla="*/ 6627591 w 8882887"/>
                <a:gd name="connsiteY648" fmla="*/ 1412238 h 1682495"/>
                <a:gd name="connsiteX649" fmla="*/ 6627591 w 8882887"/>
                <a:gd name="connsiteY649" fmla="*/ 1393932 h 1682495"/>
                <a:gd name="connsiteX650" fmla="*/ 6634279 w 8882887"/>
                <a:gd name="connsiteY650" fmla="*/ 1397420 h 1682495"/>
                <a:gd name="connsiteX651" fmla="*/ 6640967 w 8882887"/>
                <a:gd name="connsiteY651" fmla="*/ 1362549 h 1682495"/>
                <a:gd name="connsiteX652" fmla="*/ 6647653 w 8882887"/>
                <a:gd name="connsiteY652" fmla="*/ 1397420 h 1682495"/>
                <a:gd name="connsiteX653" fmla="*/ 6651415 w 8882887"/>
                <a:gd name="connsiteY653" fmla="*/ 1392624 h 1682495"/>
                <a:gd name="connsiteX654" fmla="*/ 6654341 w 8882887"/>
                <a:gd name="connsiteY654" fmla="*/ 1383471 h 1682495"/>
                <a:gd name="connsiteX655" fmla="*/ 6655175 w 8882887"/>
                <a:gd name="connsiteY655" fmla="*/ 1381728 h 1682495"/>
                <a:gd name="connsiteX656" fmla="*/ 6661027 w 8882887"/>
                <a:gd name="connsiteY656" fmla="*/ 1369523 h 1682495"/>
                <a:gd name="connsiteX657" fmla="*/ 6661863 w 8882887"/>
                <a:gd name="connsiteY657" fmla="*/ 1367780 h 1682495"/>
                <a:gd name="connsiteX658" fmla="*/ 6667715 w 8882887"/>
                <a:gd name="connsiteY658" fmla="*/ 1355576 h 1682495"/>
                <a:gd name="connsiteX659" fmla="*/ 6669803 w 8882887"/>
                <a:gd name="connsiteY659" fmla="*/ 1354268 h 1682495"/>
                <a:gd name="connsiteX660" fmla="*/ 6684431 w 8882887"/>
                <a:gd name="connsiteY660" fmla="*/ 1345115 h 1682495"/>
                <a:gd name="connsiteX661" fmla="*/ 6686939 w 8882887"/>
                <a:gd name="connsiteY661" fmla="*/ 1343372 h 1682495"/>
                <a:gd name="connsiteX662" fmla="*/ 6704493 w 8882887"/>
                <a:gd name="connsiteY662" fmla="*/ 1331166 h 1682495"/>
                <a:gd name="connsiteX663" fmla="*/ 6705747 w 8882887"/>
                <a:gd name="connsiteY663" fmla="*/ 1329423 h 1682495"/>
                <a:gd name="connsiteX664" fmla="*/ 6714523 w 8882887"/>
                <a:gd name="connsiteY664" fmla="*/ 1317219 h 1682495"/>
                <a:gd name="connsiteX665" fmla="*/ 6715359 w 8882887"/>
                <a:gd name="connsiteY665" fmla="*/ 1314168 h 1682495"/>
                <a:gd name="connsiteX666" fmla="*/ 6721211 w 8882887"/>
                <a:gd name="connsiteY666" fmla="*/ 1292810 h 1682495"/>
                <a:gd name="connsiteX667" fmla="*/ 6722047 w 8882887"/>
                <a:gd name="connsiteY667" fmla="*/ 1295861 h 1682495"/>
                <a:gd name="connsiteX668" fmla="*/ 6727897 w 8882887"/>
                <a:gd name="connsiteY668" fmla="*/ 1317219 h 1682495"/>
                <a:gd name="connsiteX669" fmla="*/ 6728733 w 8882887"/>
                <a:gd name="connsiteY669" fmla="*/ 1318526 h 1682495"/>
                <a:gd name="connsiteX670" fmla="*/ 6734585 w 8882887"/>
                <a:gd name="connsiteY670" fmla="*/ 1327680 h 1682495"/>
                <a:gd name="connsiteX671" fmla="*/ 6736675 w 8882887"/>
                <a:gd name="connsiteY671" fmla="*/ 1329423 h 1682495"/>
                <a:gd name="connsiteX672" fmla="*/ 6751303 w 8882887"/>
                <a:gd name="connsiteY672" fmla="*/ 1341627 h 1682495"/>
                <a:gd name="connsiteX673" fmla="*/ 6752975 w 8882887"/>
                <a:gd name="connsiteY673" fmla="*/ 1343372 h 1682495"/>
                <a:gd name="connsiteX674" fmla="*/ 6764675 w 8882887"/>
                <a:gd name="connsiteY674" fmla="*/ 1355576 h 1682495"/>
                <a:gd name="connsiteX675" fmla="*/ 6766349 w 8882887"/>
                <a:gd name="connsiteY675" fmla="*/ 1357319 h 1682495"/>
                <a:gd name="connsiteX676" fmla="*/ 6778051 w 8882887"/>
                <a:gd name="connsiteY676" fmla="*/ 1369523 h 1682495"/>
                <a:gd name="connsiteX677" fmla="*/ 6778469 w 8882887"/>
                <a:gd name="connsiteY677" fmla="*/ 1371267 h 1682495"/>
                <a:gd name="connsiteX678" fmla="*/ 6781393 w 8882887"/>
                <a:gd name="connsiteY678" fmla="*/ 1383471 h 1682495"/>
                <a:gd name="connsiteX679" fmla="*/ 6781811 w 8882887"/>
                <a:gd name="connsiteY679" fmla="*/ 1385214 h 1682495"/>
                <a:gd name="connsiteX680" fmla="*/ 6784737 w 8882887"/>
                <a:gd name="connsiteY680" fmla="*/ 1397420 h 1682495"/>
                <a:gd name="connsiteX681" fmla="*/ 6794767 w 8882887"/>
                <a:gd name="connsiteY681" fmla="*/ 1362549 h 1682495"/>
                <a:gd name="connsiteX682" fmla="*/ 6801455 w 8882887"/>
                <a:gd name="connsiteY682" fmla="*/ 1397420 h 1682495"/>
                <a:gd name="connsiteX683" fmla="*/ 6808141 w 8882887"/>
                <a:gd name="connsiteY683" fmla="*/ 1400034 h 1682495"/>
                <a:gd name="connsiteX684" fmla="*/ 6808141 w 8882887"/>
                <a:gd name="connsiteY684" fmla="*/ 1418342 h 1682495"/>
                <a:gd name="connsiteX685" fmla="*/ 6801455 w 8882887"/>
                <a:gd name="connsiteY685" fmla="*/ 1467159 h 1682495"/>
                <a:gd name="connsiteX686" fmla="*/ 6803127 w 8882887"/>
                <a:gd name="connsiteY686" fmla="*/ 1467159 h 1682495"/>
                <a:gd name="connsiteX687" fmla="*/ 6814829 w 8882887"/>
                <a:gd name="connsiteY687" fmla="*/ 1467159 h 1682495"/>
                <a:gd name="connsiteX688" fmla="*/ 6816083 w 8882887"/>
                <a:gd name="connsiteY688" fmla="*/ 1474133 h 1682495"/>
                <a:gd name="connsiteX689" fmla="*/ 6824859 w 8882887"/>
                <a:gd name="connsiteY689" fmla="*/ 1474133 h 1682495"/>
                <a:gd name="connsiteX690" fmla="*/ 6824859 w 8882887"/>
                <a:gd name="connsiteY690" fmla="*/ 1472390 h 1682495"/>
                <a:gd name="connsiteX691" fmla="*/ 6824859 w 8882887"/>
                <a:gd name="connsiteY691" fmla="*/ 1460184 h 1682495"/>
                <a:gd name="connsiteX692" fmla="*/ 6828203 w 8882887"/>
                <a:gd name="connsiteY692" fmla="*/ 1460184 h 1682495"/>
                <a:gd name="connsiteX693" fmla="*/ 6851607 w 8882887"/>
                <a:gd name="connsiteY693" fmla="*/ 1460184 h 1682495"/>
                <a:gd name="connsiteX694" fmla="*/ 6851607 w 8882887"/>
                <a:gd name="connsiteY694" fmla="*/ 1457133 h 1682495"/>
                <a:gd name="connsiteX695" fmla="*/ 6851607 w 8882887"/>
                <a:gd name="connsiteY695" fmla="*/ 1435776 h 1682495"/>
                <a:gd name="connsiteX696" fmla="*/ 6908447 w 8882887"/>
                <a:gd name="connsiteY696" fmla="*/ 1435776 h 1682495"/>
                <a:gd name="connsiteX697" fmla="*/ 6908447 w 8882887"/>
                <a:gd name="connsiteY697" fmla="*/ 1437956 h 1682495"/>
                <a:gd name="connsiteX698" fmla="*/ 6908447 w 8882887"/>
                <a:gd name="connsiteY698" fmla="*/ 1453211 h 1682495"/>
                <a:gd name="connsiteX699" fmla="*/ 6938539 w 8882887"/>
                <a:gd name="connsiteY699" fmla="*/ 1453211 h 1682495"/>
                <a:gd name="connsiteX700" fmla="*/ 6938539 w 8882887"/>
                <a:gd name="connsiteY700" fmla="*/ 1456698 h 1682495"/>
                <a:gd name="connsiteX701" fmla="*/ 6938539 w 8882887"/>
                <a:gd name="connsiteY701" fmla="*/ 1481106 h 1682495"/>
                <a:gd name="connsiteX702" fmla="*/ 6931853 w 8882887"/>
                <a:gd name="connsiteY702" fmla="*/ 1482414 h 1682495"/>
                <a:gd name="connsiteX703" fmla="*/ 6931853 w 8882887"/>
                <a:gd name="connsiteY703" fmla="*/ 1491567 h 1682495"/>
                <a:gd name="connsiteX704" fmla="*/ 6938539 w 8882887"/>
                <a:gd name="connsiteY704" fmla="*/ 1494183 h 1682495"/>
                <a:gd name="connsiteX705" fmla="*/ 6938539 w 8882887"/>
                <a:gd name="connsiteY705" fmla="*/ 1512489 h 1682495"/>
                <a:gd name="connsiteX706" fmla="*/ 6931853 w 8882887"/>
                <a:gd name="connsiteY706" fmla="*/ 1519463 h 1682495"/>
                <a:gd name="connsiteX707" fmla="*/ 6931853 w 8882887"/>
                <a:gd name="connsiteY707" fmla="*/ 1603151 h 1682495"/>
                <a:gd name="connsiteX708" fmla="*/ 6934777 w 8882887"/>
                <a:gd name="connsiteY708" fmla="*/ 1603151 h 1682495"/>
                <a:gd name="connsiteX709" fmla="*/ 6955257 w 8882887"/>
                <a:gd name="connsiteY709" fmla="*/ 1603151 h 1682495"/>
                <a:gd name="connsiteX710" fmla="*/ 6957763 w 8882887"/>
                <a:gd name="connsiteY710" fmla="*/ 1610124 h 1682495"/>
                <a:gd name="connsiteX711" fmla="*/ 6975319 w 8882887"/>
                <a:gd name="connsiteY711" fmla="*/ 1610124 h 1682495"/>
                <a:gd name="connsiteX712" fmla="*/ 6975319 w 8882887"/>
                <a:gd name="connsiteY712" fmla="*/ 1613175 h 1682495"/>
                <a:gd name="connsiteX713" fmla="*/ 6975319 w 8882887"/>
                <a:gd name="connsiteY713" fmla="*/ 1634534 h 1682495"/>
                <a:gd name="connsiteX714" fmla="*/ 6977827 w 8882887"/>
                <a:gd name="connsiteY714" fmla="*/ 1634534 h 1682495"/>
                <a:gd name="connsiteX715" fmla="*/ 6995379 w 8882887"/>
                <a:gd name="connsiteY715" fmla="*/ 1634534 h 1682495"/>
                <a:gd name="connsiteX716" fmla="*/ 6995379 w 8882887"/>
                <a:gd name="connsiteY716" fmla="*/ 1631483 h 1682495"/>
                <a:gd name="connsiteX717" fmla="*/ 6995379 w 8882887"/>
                <a:gd name="connsiteY717" fmla="*/ 1610124 h 1682495"/>
                <a:gd name="connsiteX718" fmla="*/ 6998303 w 8882887"/>
                <a:gd name="connsiteY718" fmla="*/ 1608381 h 1682495"/>
                <a:gd name="connsiteX719" fmla="*/ 7018783 w 8882887"/>
                <a:gd name="connsiteY719" fmla="*/ 1596177 h 1682495"/>
                <a:gd name="connsiteX720" fmla="*/ 7018783 w 8882887"/>
                <a:gd name="connsiteY720" fmla="*/ 1564794 h 1682495"/>
                <a:gd name="connsiteX721" fmla="*/ 7012097 w 8882887"/>
                <a:gd name="connsiteY721" fmla="*/ 1529924 h 1682495"/>
                <a:gd name="connsiteX722" fmla="*/ 7013767 w 8882887"/>
                <a:gd name="connsiteY722" fmla="*/ 1529924 h 1682495"/>
                <a:gd name="connsiteX723" fmla="*/ 7025471 w 8882887"/>
                <a:gd name="connsiteY723" fmla="*/ 1529924 h 1682495"/>
                <a:gd name="connsiteX724" fmla="*/ 7055563 w 8882887"/>
                <a:gd name="connsiteY724" fmla="*/ 1526438 h 1682495"/>
                <a:gd name="connsiteX725" fmla="*/ 7055563 w 8882887"/>
                <a:gd name="connsiteY725" fmla="*/ 1524693 h 1682495"/>
                <a:gd name="connsiteX726" fmla="*/ 7055563 w 8882887"/>
                <a:gd name="connsiteY726" fmla="*/ 1512489 h 1682495"/>
                <a:gd name="connsiteX727" fmla="*/ 7058071 w 8882887"/>
                <a:gd name="connsiteY727" fmla="*/ 1512489 h 1682495"/>
                <a:gd name="connsiteX728" fmla="*/ 7075623 w 8882887"/>
                <a:gd name="connsiteY728" fmla="*/ 1512489 h 1682495"/>
                <a:gd name="connsiteX729" fmla="*/ 7075623 w 8882887"/>
                <a:gd name="connsiteY729" fmla="*/ 1338141 h 1682495"/>
                <a:gd name="connsiteX730" fmla="*/ 7077295 w 8882887"/>
                <a:gd name="connsiteY730" fmla="*/ 1338141 h 1682495"/>
                <a:gd name="connsiteX731" fmla="*/ 7088997 w 8882887"/>
                <a:gd name="connsiteY731" fmla="*/ 1338141 h 1682495"/>
                <a:gd name="connsiteX732" fmla="*/ 7088997 w 8882887"/>
                <a:gd name="connsiteY732" fmla="*/ 1334654 h 1682495"/>
                <a:gd name="connsiteX733" fmla="*/ 7088997 w 8882887"/>
                <a:gd name="connsiteY733" fmla="*/ 1310244 h 1682495"/>
                <a:gd name="connsiteX734" fmla="*/ 7092341 w 8882887"/>
                <a:gd name="connsiteY734" fmla="*/ 1240505 h 1682495"/>
                <a:gd name="connsiteX735" fmla="*/ 7094013 w 8882887"/>
                <a:gd name="connsiteY735" fmla="*/ 1240505 h 1682495"/>
                <a:gd name="connsiteX736" fmla="*/ 7105715 w 8882887"/>
                <a:gd name="connsiteY736" fmla="*/ 1240505 h 1682495"/>
                <a:gd name="connsiteX737" fmla="*/ 7105715 w 8882887"/>
                <a:gd name="connsiteY737" fmla="*/ 1242249 h 1682495"/>
                <a:gd name="connsiteX738" fmla="*/ 7105715 w 8882887"/>
                <a:gd name="connsiteY738" fmla="*/ 1254453 h 1682495"/>
                <a:gd name="connsiteX739" fmla="*/ 7112401 w 8882887"/>
                <a:gd name="connsiteY739" fmla="*/ 1250966 h 1682495"/>
                <a:gd name="connsiteX740" fmla="*/ 7112401 w 8882887"/>
                <a:gd name="connsiteY740" fmla="*/ 1226558 h 1682495"/>
                <a:gd name="connsiteX741" fmla="*/ 7114491 w 8882887"/>
                <a:gd name="connsiteY741" fmla="*/ 1225686 h 1682495"/>
                <a:gd name="connsiteX742" fmla="*/ 7129119 w 8882887"/>
                <a:gd name="connsiteY742" fmla="*/ 1219584 h 1682495"/>
                <a:gd name="connsiteX743" fmla="*/ 7130791 w 8882887"/>
                <a:gd name="connsiteY743" fmla="*/ 1220456 h 1682495"/>
                <a:gd name="connsiteX744" fmla="*/ 7142493 w 8882887"/>
                <a:gd name="connsiteY744" fmla="*/ 1226558 h 1682495"/>
                <a:gd name="connsiteX745" fmla="*/ 7145001 w 8882887"/>
                <a:gd name="connsiteY745" fmla="*/ 1226558 h 1682495"/>
                <a:gd name="connsiteX746" fmla="*/ 7162555 w 8882887"/>
                <a:gd name="connsiteY746" fmla="*/ 1226558 h 1682495"/>
                <a:gd name="connsiteX747" fmla="*/ 7162555 w 8882887"/>
                <a:gd name="connsiteY747" fmla="*/ 1181226 h 1682495"/>
                <a:gd name="connsiteX748" fmla="*/ 7164227 w 8882887"/>
                <a:gd name="connsiteY748" fmla="*/ 1181226 h 1682495"/>
                <a:gd name="connsiteX749" fmla="*/ 7175927 w 8882887"/>
                <a:gd name="connsiteY749" fmla="*/ 1181226 h 1682495"/>
                <a:gd name="connsiteX750" fmla="*/ 7178017 w 8882887"/>
                <a:gd name="connsiteY750" fmla="*/ 1188201 h 1682495"/>
                <a:gd name="connsiteX751" fmla="*/ 7192647 w 8882887"/>
                <a:gd name="connsiteY751" fmla="*/ 1188201 h 1682495"/>
                <a:gd name="connsiteX752" fmla="*/ 7194319 w 8882887"/>
                <a:gd name="connsiteY752" fmla="*/ 1181226 h 1682495"/>
                <a:gd name="connsiteX753" fmla="*/ 7206021 w 8882887"/>
                <a:gd name="connsiteY753" fmla="*/ 1181226 h 1682495"/>
                <a:gd name="connsiteX754" fmla="*/ 7206021 w 8882887"/>
                <a:gd name="connsiteY754" fmla="*/ 1233531 h 1682495"/>
                <a:gd name="connsiteX755" fmla="*/ 7208111 w 8882887"/>
                <a:gd name="connsiteY755" fmla="*/ 1235274 h 1682495"/>
                <a:gd name="connsiteX756" fmla="*/ 7222739 w 8882887"/>
                <a:gd name="connsiteY756" fmla="*/ 1247480 h 1682495"/>
                <a:gd name="connsiteX757" fmla="*/ 7256173 w 8882887"/>
                <a:gd name="connsiteY757" fmla="*/ 1257941 h 1682495"/>
                <a:gd name="connsiteX758" fmla="*/ 7256173 w 8882887"/>
                <a:gd name="connsiteY758" fmla="*/ 1255761 h 1682495"/>
                <a:gd name="connsiteX759" fmla="*/ 7256173 w 8882887"/>
                <a:gd name="connsiteY759" fmla="*/ 1240505 h 1682495"/>
                <a:gd name="connsiteX760" fmla="*/ 7299639 w 8882887"/>
                <a:gd name="connsiteY760" fmla="*/ 1226558 h 1682495"/>
                <a:gd name="connsiteX761" fmla="*/ 7299639 w 8882887"/>
                <a:gd name="connsiteY761" fmla="*/ 1224815 h 1682495"/>
                <a:gd name="connsiteX762" fmla="*/ 7299639 w 8882887"/>
                <a:gd name="connsiteY762" fmla="*/ 1212609 h 1682495"/>
                <a:gd name="connsiteX763" fmla="*/ 7300893 w 8882887"/>
                <a:gd name="connsiteY763" fmla="*/ 1212609 h 1682495"/>
                <a:gd name="connsiteX764" fmla="*/ 7309669 w 8882887"/>
                <a:gd name="connsiteY764" fmla="*/ 1212609 h 1682495"/>
                <a:gd name="connsiteX765" fmla="*/ 7309669 w 8882887"/>
                <a:gd name="connsiteY765" fmla="*/ 1211303 h 1682495"/>
                <a:gd name="connsiteX766" fmla="*/ 7309669 w 8882887"/>
                <a:gd name="connsiteY766" fmla="*/ 1202148 h 1682495"/>
                <a:gd name="connsiteX767" fmla="*/ 7313013 w 8882887"/>
                <a:gd name="connsiteY767" fmla="*/ 1202148 h 1682495"/>
                <a:gd name="connsiteX768" fmla="*/ 7336417 w 8882887"/>
                <a:gd name="connsiteY768" fmla="*/ 1202148 h 1682495"/>
                <a:gd name="connsiteX769" fmla="*/ 7336417 w 8882887"/>
                <a:gd name="connsiteY769" fmla="*/ 1203456 h 1682495"/>
                <a:gd name="connsiteX770" fmla="*/ 7336417 w 8882887"/>
                <a:gd name="connsiteY770" fmla="*/ 1212609 h 1682495"/>
                <a:gd name="connsiteX771" fmla="*/ 7338925 w 8882887"/>
                <a:gd name="connsiteY771" fmla="*/ 1212609 h 1682495"/>
                <a:gd name="connsiteX772" fmla="*/ 7356479 w 8882887"/>
                <a:gd name="connsiteY772" fmla="*/ 1212609 h 1682495"/>
                <a:gd name="connsiteX773" fmla="*/ 7356479 w 8882887"/>
                <a:gd name="connsiteY773" fmla="*/ 1215225 h 1682495"/>
                <a:gd name="connsiteX774" fmla="*/ 7356479 w 8882887"/>
                <a:gd name="connsiteY774" fmla="*/ 1233531 h 1682495"/>
                <a:gd name="connsiteX775" fmla="*/ 7393257 w 8882887"/>
                <a:gd name="connsiteY775" fmla="*/ 1233531 h 1682495"/>
                <a:gd name="connsiteX776" fmla="*/ 7393257 w 8882887"/>
                <a:gd name="connsiteY776" fmla="*/ 1231788 h 1682495"/>
                <a:gd name="connsiteX777" fmla="*/ 7393257 w 8882887"/>
                <a:gd name="connsiteY777" fmla="*/ 1219584 h 1682495"/>
                <a:gd name="connsiteX778" fmla="*/ 7395347 w 8882887"/>
                <a:gd name="connsiteY778" fmla="*/ 1219584 h 1682495"/>
                <a:gd name="connsiteX779" fmla="*/ 7409975 w 8882887"/>
                <a:gd name="connsiteY779" fmla="*/ 1219584 h 1682495"/>
                <a:gd name="connsiteX780" fmla="*/ 7409975 w 8882887"/>
                <a:gd name="connsiteY780" fmla="*/ 1217840 h 1682495"/>
                <a:gd name="connsiteX781" fmla="*/ 7409975 w 8882887"/>
                <a:gd name="connsiteY781" fmla="*/ 1205636 h 1682495"/>
                <a:gd name="connsiteX782" fmla="*/ 7412483 w 8882887"/>
                <a:gd name="connsiteY782" fmla="*/ 1205636 h 1682495"/>
                <a:gd name="connsiteX783" fmla="*/ 7430035 w 8882887"/>
                <a:gd name="connsiteY783" fmla="*/ 1205636 h 1682495"/>
                <a:gd name="connsiteX784" fmla="*/ 7430035 w 8882887"/>
                <a:gd name="connsiteY784" fmla="*/ 1207379 h 1682495"/>
                <a:gd name="connsiteX785" fmla="*/ 7430035 w 8882887"/>
                <a:gd name="connsiteY785" fmla="*/ 1219584 h 1682495"/>
                <a:gd name="connsiteX786" fmla="*/ 7436723 w 8882887"/>
                <a:gd name="connsiteY786" fmla="*/ 1135896 h 1682495"/>
                <a:gd name="connsiteX787" fmla="*/ 7587181 w 8882887"/>
                <a:gd name="connsiteY787" fmla="*/ 1135896 h 1682495"/>
                <a:gd name="connsiteX788" fmla="*/ 7587181 w 8882887"/>
                <a:gd name="connsiteY788" fmla="*/ 1247480 h 1682495"/>
                <a:gd name="connsiteX789" fmla="*/ 7590525 w 8882887"/>
                <a:gd name="connsiteY789" fmla="*/ 1247480 h 1682495"/>
                <a:gd name="connsiteX790" fmla="*/ 7613929 w 8882887"/>
                <a:gd name="connsiteY790" fmla="*/ 1247480 h 1682495"/>
                <a:gd name="connsiteX791" fmla="*/ 7613929 w 8882887"/>
                <a:gd name="connsiteY791" fmla="*/ 1121948 h 1682495"/>
                <a:gd name="connsiteX792" fmla="*/ 7647365 w 8882887"/>
                <a:gd name="connsiteY792" fmla="*/ 1104513 h 1682495"/>
                <a:gd name="connsiteX793" fmla="*/ 7690831 w 8882887"/>
                <a:gd name="connsiteY793" fmla="*/ 1104513 h 1682495"/>
                <a:gd name="connsiteX794" fmla="*/ 7693757 w 8882887"/>
                <a:gd name="connsiteY794" fmla="*/ 1101899 h 1682495"/>
                <a:gd name="connsiteX795" fmla="*/ 7714235 w 8882887"/>
                <a:gd name="connsiteY795" fmla="*/ 1083591 h 1682495"/>
                <a:gd name="connsiteX796" fmla="*/ 7771075 w 8882887"/>
                <a:gd name="connsiteY796" fmla="*/ 1083591 h 1682495"/>
                <a:gd name="connsiteX797" fmla="*/ 7771075 w 8882887"/>
                <a:gd name="connsiteY797" fmla="*/ 1086207 h 1682495"/>
                <a:gd name="connsiteX798" fmla="*/ 7771075 w 8882887"/>
                <a:gd name="connsiteY798" fmla="*/ 1104513 h 1682495"/>
                <a:gd name="connsiteX799" fmla="*/ 7827915 w 8882887"/>
                <a:gd name="connsiteY799" fmla="*/ 1104513 h 1682495"/>
                <a:gd name="connsiteX800" fmla="*/ 7827915 w 8882887"/>
                <a:gd name="connsiteY800" fmla="*/ 1240505 h 1682495"/>
                <a:gd name="connsiteX801" fmla="*/ 7830005 w 8882887"/>
                <a:gd name="connsiteY801" fmla="*/ 1240505 h 1682495"/>
                <a:gd name="connsiteX802" fmla="*/ 7844633 w 8882887"/>
                <a:gd name="connsiteY802" fmla="*/ 1240505 h 1682495"/>
                <a:gd name="connsiteX803" fmla="*/ 7844633 w 8882887"/>
                <a:gd name="connsiteY803" fmla="*/ 1439262 h 1682495"/>
                <a:gd name="connsiteX804" fmla="*/ 7847975 w 8882887"/>
                <a:gd name="connsiteY804" fmla="*/ 1439262 h 1682495"/>
                <a:gd name="connsiteX805" fmla="*/ 7871381 w 8882887"/>
                <a:gd name="connsiteY805" fmla="*/ 1439262 h 1682495"/>
                <a:gd name="connsiteX806" fmla="*/ 7871381 w 8882887"/>
                <a:gd name="connsiteY806" fmla="*/ 1310244 h 1682495"/>
                <a:gd name="connsiteX807" fmla="*/ 7872635 w 8882887"/>
                <a:gd name="connsiteY807" fmla="*/ 1309373 h 1682495"/>
                <a:gd name="connsiteX808" fmla="*/ 7881411 w 8882887"/>
                <a:gd name="connsiteY808" fmla="*/ 1303271 h 1682495"/>
                <a:gd name="connsiteX809" fmla="*/ 7888099 w 8882887"/>
                <a:gd name="connsiteY809" fmla="*/ 1305014 h 1682495"/>
                <a:gd name="connsiteX810" fmla="*/ 7888099 w 8882887"/>
                <a:gd name="connsiteY810" fmla="*/ 1317219 h 1682495"/>
                <a:gd name="connsiteX811" fmla="*/ 7891441 w 8882887"/>
                <a:gd name="connsiteY811" fmla="*/ 1315475 h 1682495"/>
                <a:gd name="connsiteX812" fmla="*/ 7914847 w 8882887"/>
                <a:gd name="connsiteY812" fmla="*/ 1303271 h 1682495"/>
                <a:gd name="connsiteX813" fmla="*/ 7917773 w 8882887"/>
                <a:gd name="connsiteY813" fmla="*/ 1303271 h 1682495"/>
                <a:gd name="connsiteX814" fmla="*/ 7938251 w 8882887"/>
                <a:gd name="connsiteY814" fmla="*/ 1303271 h 1682495"/>
                <a:gd name="connsiteX815" fmla="*/ 7938251 w 8882887"/>
                <a:gd name="connsiteY815" fmla="*/ 1540385 h 1682495"/>
                <a:gd name="connsiteX816" fmla="*/ 7985061 w 8882887"/>
                <a:gd name="connsiteY816" fmla="*/ 1547360 h 1682495"/>
                <a:gd name="connsiteX817" fmla="*/ 7985061 w 8882887"/>
                <a:gd name="connsiteY817" fmla="*/ 1536899 h 1682495"/>
                <a:gd name="connsiteX818" fmla="*/ 8035213 w 8882887"/>
                <a:gd name="connsiteY818" fmla="*/ 1536899 h 1682495"/>
                <a:gd name="connsiteX819" fmla="*/ 8035213 w 8882887"/>
                <a:gd name="connsiteY819" fmla="*/ 1491567 h 1682495"/>
                <a:gd name="connsiteX820" fmla="*/ 8048587 w 8882887"/>
                <a:gd name="connsiteY820" fmla="*/ 1491567 h 1682495"/>
                <a:gd name="connsiteX821" fmla="*/ 8048587 w 8882887"/>
                <a:gd name="connsiteY821" fmla="*/ 1432289 h 1682495"/>
                <a:gd name="connsiteX822" fmla="*/ 8058619 w 8882887"/>
                <a:gd name="connsiteY822" fmla="*/ 1432289 h 1682495"/>
                <a:gd name="connsiteX823" fmla="*/ 8058619 w 8882887"/>
                <a:gd name="connsiteY823" fmla="*/ 1373010 h 1682495"/>
                <a:gd name="connsiteX824" fmla="*/ 8082023 w 8882887"/>
                <a:gd name="connsiteY824" fmla="*/ 1373010 h 1682495"/>
                <a:gd name="connsiteX825" fmla="*/ 8155579 w 8882887"/>
                <a:gd name="connsiteY825" fmla="*/ 1341627 h 1682495"/>
                <a:gd name="connsiteX826" fmla="*/ 8158923 w 8882887"/>
                <a:gd name="connsiteY826" fmla="*/ 1310244 h 1682495"/>
                <a:gd name="connsiteX827" fmla="*/ 8165611 w 8882887"/>
                <a:gd name="connsiteY827" fmla="*/ 1341627 h 1682495"/>
                <a:gd name="connsiteX828" fmla="*/ 8242511 w 8882887"/>
                <a:gd name="connsiteY828" fmla="*/ 1383471 h 1682495"/>
                <a:gd name="connsiteX829" fmla="*/ 8242511 w 8882887"/>
                <a:gd name="connsiteY829" fmla="*/ 1376498 h 1682495"/>
                <a:gd name="connsiteX830" fmla="*/ 8262573 w 8882887"/>
                <a:gd name="connsiteY830" fmla="*/ 1376498 h 1682495"/>
                <a:gd name="connsiteX831" fmla="*/ 8262573 w 8882887"/>
                <a:gd name="connsiteY831" fmla="*/ 1432289 h 1682495"/>
                <a:gd name="connsiteX832" fmla="*/ 8272603 w 8882887"/>
                <a:gd name="connsiteY832" fmla="*/ 1432289 h 1682495"/>
                <a:gd name="connsiteX833" fmla="*/ 8272603 w 8882887"/>
                <a:gd name="connsiteY833" fmla="*/ 1498541 h 1682495"/>
                <a:gd name="connsiteX834" fmla="*/ 8282635 w 8882887"/>
                <a:gd name="connsiteY834" fmla="*/ 1498541 h 1682495"/>
                <a:gd name="connsiteX835" fmla="*/ 8282635 w 8882887"/>
                <a:gd name="connsiteY835" fmla="*/ 1529924 h 1682495"/>
                <a:gd name="connsiteX836" fmla="*/ 8302695 w 8882887"/>
                <a:gd name="connsiteY836" fmla="*/ 1529924 h 1682495"/>
                <a:gd name="connsiteX837" fmla="*/ 8302695 w 8882887"/>
                <a:gd name="connsiteY837" fmla="*/ 1578741 h 1682495"/>
                <a:gd name="connsiteX838" fmla="*/ 8429747 w 8882887"/>
                <a:gd name="connsiteY838" fmla="*/ 1568280 h 1682495"/>
                <a:gd name="connsiteX839" fmla="*/ 8429747 w 8882887"/>
                <a:gd name="connsiteY839" fmla="*/ 1519463 h 1682495"/>
                <a:gd name="connsiteX840" fmla="*/ 8496619 w 8882887"/>
                <a:gd name="connsiteY840" fmla="*/ 1519463 h 1682495"/>
                <a:gd name="connsiteX841" fmla="*/ 8496619 w 8882887"/>
                <a:gd name="connsiteY841" fmla="*/ 1491567 h 1682495"/>
                <a:gd name="connsiteX842" fmla="*/ 8637047 w 8882887"/>
                <a:gd name="connsiteY842" fmla="*/ 1491567 h 1682495"/>
                <a:gd name="connsiteX843" fmla="*/ 8637047 w 8882887"/>
                <a:gd name="connsiteY843" fmla="*/ 1509002 h 1682495"/>
                <a:gd name="connsiteX844" fmla="*/ 8727321 w 8882887"/>
                <a:gd name="connsiteY844" fmla="*/ 1509002 h 1682495"/>
                <a:gd name="connsiteX845" fmla="*/ 8727321 w 8882887"/>
                <a:gd name="connsiteY845" fmla="*/ 1519463 h 1682495"/>
                <a:gd name="connsiteX846" fmla="*/ 8754069 w 8882887"/>
                <a:gd name="connsiteY846" fmla="*/ 1519463 h 1682495"/>
                <a:gd name="connsiteX847" fmla="*/ 8754069 w 8882887"/>
                <a:gd name="connsiteY847" fmla="*/ 1529924 h 1682495"/>
                <a:gd name="connsiteX848" fmla="*/ 8777473 w 8882887"/>
                <a:gd name="connsiteY848" fmla="*/ 1529924 h 1682495"/>
                <a:gd name="connsiteX849" fmla="*/ 8777473 w 8882887"/>
                <a:gd name="connsiteY849" fmla="*/ 1499913 h 1682495"/>
                <a:gd name="connsiteX850" fmla="*/ 8882887 w 8882887"/>
                <a:gd name="connsiteY850" fmla="*/ 1682495 h 1682495"/>
                <a:gd name="connsiteX851" fmla="*/ 0 w 8882887"/>
                <a:gd name="connsiteY851" fmla="*/ 1682495 h 1682495"/>
                <a:gd name="connsiteX852" fmla="*/ 63077 w 8882887"/>
                <a:gd name="connsiteY852" fmla="*/ 1573241 h 1682495"/>
                <a:gd name="connsiteX853" fmla="*/ 123345 w 8882887"/>
                <a:gd name="connsiteY853" fmla="*/ 1568279 h 1682495"/>
                <a:gd name="connsiteX854" fmla="*/ 123345 w 8882887"/>
                <a:gd name="connsiteY854" fmla="*/ 1519461 h 1682495"/>
                <a:gd name="connsiteX855" fmla="*/ 190215 w 8882887"/>
                <a:gd name="connsiteY855" fmla="*/ 1519461 h 1682495"/>
                <a:gd name="connsiteX856" fmla="*/ 190215 w 8882887"/>
                <a:gd name="connsiteY856" fmla="*/ 1491566 h 1682495"/>
                <a:gd name="connsiteX857" fmla="*/ 330643 w 8882887"/>
                <a:gd name="connsiteY857" fmla="*/ 1491566 h 1682495"/>
                <a:gd name="connsiteX858" fmla="*/ 330643 w 8882887"/>
                <a:gd name="connsiteY858" fmla="*/ 1509000 h 1682495"/>
                <a:gd name="connsiteX859" fmla="*/ 420917 w 8882887"/>
                <a:gd name="connsiteY859" fmla="*/ 1509000 h 1682495"/>
                <a:gd name="connsiteX860" fmla="*/ 420917 w 8882887"/>
                <a:gd name="connsiteY860" fmla="*/ 1519461 h 1682495"/>
                <a:gd name="connsiteX861" fmla="*/ 447665 w 8882887"/>
                <a:gd name="connsiteY861" fmla="*/ 1519461 h 1682495"/>
                <a:gd name="connsiteX862" fmla="*/ 447665 w 8882887"/>
                <a:gd name="connsiteY862" fmla="*/ 1529922 h 1682495"/>
                <a:gd name="connsiteX863" fmla="*/ 471070 w 8882887"/>
                <a:gd name="connsiteY863" fmla="*/ 1529922 h 1682495"/>
                <a:gd name="connsiteX864" fmla="*/ 471070 w 8882887"/>
                <a:gd name="connsiteY864" fmla="*/ 1373009 h 1682495"/>
                <a:gd name="connsiteX865" fmla="*/ 541285 w 8882887"/>
                <a:gd name="connsiteY865" fmla="*/ 1352087 h 1682495"/>
                <a:gd name="connsiteX866" fmla="*/ 671681 w 8882887"/>
                <a:gd name="connsiteY866" fmla="*/ 1352087 h 1682495"/>
                <a:gd name="connsiteX867" fmla="*/ 671681 w 8882887"/>
                <a:gd name="connsiteY867" fmla="*/ 1101026 h 1682495"/>
                <a:gd name="connsiteX868" fmla="*/ 708460 w 8882887"/>
                <a:gd name="connsiteY868" fmla="*/ 1083590 h 1682495"/>
                <a:gd name="connsiteX869" fmla="*/ 868949 w 8882887"/>
                <a:gd name="connsiteY869" fmla="*/ 1055694 h 1682495"/>
                <a:gd name="connsiteX870" fmla="*/ 925789 w 8882887"/>
                <a:gd name="connsiteY870" fmla="*/ 1073129 h 1682495"/>
                <a:gd name="connsiteX871" fmla="*/ 935819 w 8882887"/>
                <a:gd name="connsiteY871" fmla="*/ 1083590 h 1682495"/>
                <a:gd name="connsiteX872" fmla="*/ 935819 w 8882887"/>
                <a:gd name="connsiteY872" fmla="*/ 1550844 h 1682495"/>
                <a:gd name="connsiteX873" fmla="*/ 959224 w 8882887"/>
                <a:gd name="connsiteY873" fmla="*/ 1550844 h 1682495"/>
                <a:gd name="connsiteX874" fmla="*/ 959224 w 8882887"/>
                <a:gd name="connsiteY874" fmla="*/ 1362548 h 1682495"/>
                <a:gd name="connsiteX875" fmla="*/ 979285 w 8882887"/>
                <a:gd name="connsiteY875" fmla="*/ 1362548 h 1682495"/>
                <a:gd name="connsiteX876" fmla="*/ 979285 w 8882887"/>
                <a:gd name="connsiteY876" fmla="*/ 1345113 h 1682495"/>
                <a:gd name="connsiteX877" fmla="*/ 999346 w 8882887"/>
                <a:gd name="connsiteY877" fmla="*/ 1334652 h 1682495"/>
                <a:gd name="connsiteX878" fmla="*/ 1016063 w 8882887"/>
                <a:gd name="connsiteY878" fmla="*/ 1334652 h 1682495"/>
                <a:gd name="connsiteX879" fmla="*/ 1016063 w 8882887"/>
                <a:gd name="connsiteY879" fmla="*/ 1317218 h 1682495"/>
                <a:gd name="connsiteX880" fmla="*/ 1029437 w 8882887"/>
                <a:gd name="connsiteY880" fmla="*/ 1306757 h 1682495"/>
                <a:gd name="connsiteX881" fmla="*/ 1062874 w 8882887"/>
                <a:gd name="connsiteY881" fmla="*/ 1306757 h 1682495"/>
                <a:gd name="connsiteX882" fmla="*/ 1062874 w 8882887"/>
                <a:gd name="connsiteY882" fmla="*/ 1362548 h 1682495"/>
                <a:gd name="connsiteX883" fmla="*/ 1133087 w 8882887"/>
                <a:gd name="connsiteY883" fmla="*/ 1362548 h 1682495"/>
                <a:gd name="connsiteX884" fmla="*/ 1133087 w 8882887"/>
                <a:gd name="connsiteY884" fmla="*/ 1557819 h 1682495"/>
                <a:gd name="connsiteX885" fmla="*/ 1159835 w 8882887"/>
                <a:gd name="connsiteY885" fmla="*/ 1557819 h 1682495"/>
                <a:gd name="connsiteX886" fmla="*/ 1186583 w 8882887"/>
                <a:gd name="connsiteY886" fmla="*/ 1547358 h 1682495"/>
                <a:gd name="connsiteX887" fmla="*/ 1186583 w 8882887"/>
                <a:gd name="connsiteY887" fmla="*/ 1533410 h 1682495"/>
                <a:gd name="connsiteX888" fmla="*/ 1176553 w 8882887"/>
                <a:gd name="connsiteY888" fmla="*/ 1529922 h 1682495"/>
                <a:gd name="connsiteX889" fmla="*/ 1176553 w 8882887"/>
                <a:gd name="connsiteY889" fmla="*/ 1519461 h 1682495"/>
                <a:gd name="connsiteX890" fmla="*/ 1186583 w 8882887"/>
                <a:gd name="connsiteY890" fmla="*/ 1512488 h 1682495"/>
                <a:gd name="connsiteX891" fmla="*/ 1186583 w 8882887"/>
                <a:gd name="connsiteY891" fmla="*/ 1435775 h 1682495"/>
                <a:gd name="connsiteX892" fmla="*/ 1176553 w 8882887"/>
                <a:gd name="connsiteY892" fmla="*/ 1432287 h 1682495"/>
                <a:gd name="connsiteX893" fmla="*/ 1176553 w 8882887"/>
                <a:gd name="connsiteY893" fmla="*/ 1421826 h 1682495"/>
                <a:gd name="connsiteX894" fmla="*/ 1186583 w 8882887"/>
                <a:gd name="connsiteY894" fmla="*/ 1414853 h 1682495"/>
                <a:gd name="connsiteX895" fmla="*/ 1193271 w 8882887"/>
                <a:gd name="connsiteY895" fmla="*/ 1407879 h 1682495"/>
                <a:gd name="connsiteX896" fmla="*/ 1193271 w 8882887"/>
                <a:gd name="connsiteY896" fmla="*/ 1393931 h 1682495"/>
                <a:gd name="connsiteX897" fmla="*/ 1186583 w 8882887"/>
                <a:gd name="connsiteY897" fmla="*/ 1393931 h 1682495"/>
                <a:gd name="connsiteX898" fmla="*/ 1186583 w 8882887"/>
                <a:gd name="connsiteY898" fmla="*/ 1383470 h 1682495"/>
                <a:gd name="connsiteX899" fmla="*/ 1196614 w 8882887"/>
                <a:gd name="connsiteY899" fmla="*/ 1376496 h 1682495"/>
                <a:gd name="connsiteX900" fmla="*/ 1250110 w 8882887"/>
                <a:gd name="connsiteY900" fmla="*/ 1278861 h 1682495"/>
                <a:gd name="connsiteX901" fmla="*/ 1243423 w 8882887"/>
                <a:gd name="connsiteY901" fmla="*/ 1275374 h 1682495"/>
                <a:gd name="connsiteX902" fmla="*/ 1243423 w 8882887"/>
                <a:gd name="connsiteY902" fmla="*/ 1264913 h 1682495"/>
                <a:gd name="connsiteX903" fmla="*/ 1253453 w 8882887"/>
                <a:gd name="connsiteY903" fmla="*/ 1261425 h 1682495"/>
                <a:gd name="connsiteX904" fmla="*/ 1253453 w 8882887"/>
                <a:gd name="connsiteY904" fmla="*/ 1247478 h 1682495"/>
                <a:gd name="connsiteX905" fmla="*/ 1260141 w 8882887"/>
                <a:gd name="connsiteY905" fmla="*/ 1247478 h 1682495"/>
                <a:gd name="connsiteX906" fmla="*/ 1260141 w 8882887"/>
                <a:gd name="connsiteY906" fmla="*/ 1216095 h 1682495"/>
                <a:gd name="connsiteX907" fmla="*/ 1253453 w 8882887"/>
                <a:gd name="connsiteY907" fmla="*/ 1216095 h 1682495"/>
                <a:gd name="connsiteX908" fmla="*/ 1253453 w 8882887"/>
                <a:gd name="connsiteY908" fmla="*/ 1209122 h 1682495"/>
                <a:gd name="connsiteX909" fmla="*/ 1260141 w 8882887"/>
                <a:gd name="connsiteY909" fmla="*/ 1205634 h 1682495"/>
                <a:gd name="connsiteX910" fmla="*/ 1276858 w 8882887"/>
                <a:gd name="connsiteY910" fmla="*/ 1181225 h 1682495"/>
                <a:gd name="connsiteX911" fmla="*/ 1280201 w 8882887"/>
                <a:gd name="connsiteY911" fmla="*/ 1167278 h 1682495"/>
                <a:gd name="connsiteX912" fmla="*/ 1280201 w 8882887"/>
                <a:gd name="connsiteY912" fmla="*/ 1128921 h 1682495"/>
                <a:gd name="connsiteX913" fmla="*/ 1280620 w 8882887"/>
                <a:gd name="connsiteY913" fmla="*/ 1127613 h 1682495"/>
                <a:gd name="connsiteX914" fmla="*/ 1283545 w 8882887"/>
                <a:gd name="connsiteY914" fmla="*/ 1118460 h 1682495"/>
                <a:gd name="connsiteX915" fmla="*/ 1283963 w 8882887"/>
                <a:gd name="connsiteY915" fmla="*/ 1119768 h 1682495"/>
                <a:gd name="connsiteX916" fmla="*/ 1286889 w 8882887"/>
                <a:gd name="connsiteY916" fmla="*/ 1128921 h 1682495"/>
                <a:gd name="connsiteX917" fmla="*/ 1290232 w 8882887"/>
                <a:gd name="connsiteY917" fmla="*/ 1167278 h 1682495"/>
                <a:gd name="connsiteX918" fmla="*/ 1290232 w 8882887"/>
                <a:gd name="connsiteY918" fmla="*/ 1177739 h 1682495"/>
                <a:gd name="connsiteX919" fmla="*/ 1306951 w 8882887"/>
                <a:gd name="connsiteY919" fmla="*/ 1205634 h 1682495"/>
                <a:gd name="connsiteX920" fmla="*/ 1313638 w 8882887"/>
                <a:gd name="connsiteY920" fmla="*/ 1209122 h 1682495"/>
                <a:gd name="connsiteX921" fmla="*/ 1313638 w 8882887"/>
                <a:gd name="connsiteY921" fmla="*/ 1216095 h 1682495"/>
                <a:gd name="connsiteX922" fmla="*/ 1310295 w 8882887"/>
                <a:gd name="connsiteY922" fmla="*/ 1247478 h 1682495"/>
                <a:gd name="connsiteX923" fmla="*/ 1316981 w 8882887"/>
                <a:gd name="connsiteY923" fmla="*/ 1261425 h 1682495"/>
                <a:gd name="connsiteX924" fmla="*/ 1323669 w 8882887"/>
                <a:gd name="connsiteY924" fmla="*/ 1264913 h 1682495"/>
                <a:gd name="connsiteX925" fmla="*/ 1323669 w 8882887"/>
                <a:gd name="connsiteY925" fmla="*/ 1275374 h 1682495"/>
                <a:gd name="connsiteX926" fmla="*/ 1316981 w 8882887"/>
                <a:gd name="connsiteY926" fmla="*/ 1278861 h 1682495"/>
                <a:gd name="connsiteX927" fmla="*/ 1356268 w 8882887"/>
                <a:gd name="connsiteY927" fmla="*/ 1319833 h 1682495"/>
                <a:gd name="connsiteX928" fmla="*/ 1369603 w 8882887"/>
                <a:gd name="connsiteY928" fmla="*/ 1373009 h 1682495"/>
                <a:gd name="connsiteX929" fmla="*/ 1417287 w 8882887"/>
                <a:gd name="connsiteY929" fmla="*/ 1373009 h 1682495"/>
                <a:gd name="connsiteX930" fmla="*/ 1417287 w 8882887"/>
                <a:gd name="connsiteY930" fmla="*/ 1329494 h 1682495"/>
                <a:gd name="connsiteX931" fmla="*/ 1409211 w 8882887"/>
                <a:gd name="connsiteY931" fmla="*/ 1329494 h 1682495"/>
                <a:gd name="connsiteX932" fmla="*/ 1409211 w 8882887"/>
                <a:gd name="connsiteY932" fmla="*/ 1086294 h 1682495"/>
                <a:gd name="connsiteX933" fmla="*/ 1439612 w 8882887"/>
                <a:gd name="connsiteY933" fmla="*/ 1086294 h 1682495"/>
                <a:gd name="connsiteX934" fmla="*/ 1440372 w 8882887"/>
                <a:gd name="connsiteY934" fmla="*/ 1084673 h 1682495"/>
                <a:gd name="connsiteX935" fmla="*/ 1445691 w 8882887"/>
                <a:gd name="connsiteY935" fmla="*/ 1073324 h 1682495"/>
                <a:gd name="connsiteX936" fmla="*/ 1448352 w 8882887"/>
                <a:gd name="connsiteY936" fmla="*/ 1073729 h 1682495"/>
                <a:gd name="connsiteX937" fmla="*/ 1466972 w 8882887"/>
                <a:gd name="connsiteY937" fmla="*/ 1076565 h 1682495"/>
                <a:gd name="connsiteX938" fmla="*/ 1467732 w 8882887"/>
                <a:gd name="connsiteY938" fmla="*/ 1078593 h 1682495"/>
                <a:gd name="connsiteX939" fmla="*/ 1473051 w 8882887"/>
                <a:gd name="connsiteY939" fmla="*/ 1092779 h 1682495"/>
                <a:gd name="connsiteX940" fmla="*/ 1512572 w 8882887"/>
                <a:gd name="connsiteY940" fmla="*/ 1096022 h 1682495"/>
                <a:gd name="connsiteX941" fmla="*/ 1512572 w 8882887"/>
                <a:gd name="connsiteY941" fmla="*/ 911190 h 1682495"/>
                <a:gd name="connsiteX942" fmla="*/ 1515612 w 8882887"/>
                <a:gd name="connsiteY942" fmla="*/ 911190 h 1682495"/>
                <a:gd name="connsiteX943" fmla="*/ 1536893 w 8882887"/>
                <a:gd name="connsiteY943" fmla="*/ 911190 h 1682495"/>
                <a:gd name="connsiteX944" fmla="*/ 1536893 w 8882887"/>
                <a:gd name="connsiteY944" fmla="*/ 706902 h 1682495"/>
                <a:gd name="connsiteX945" fmla="*/ 1539552 w 8882887"/>
                <a:gd name="connsiteY945" fmla="*/ 706902 h 1682495"/>
                <a:gd name="connsiteX946" fmla="*/ 1558173 w 8882887"/>
                <a:gd name="connsiteY946" fmla="*/ 706902 h 1682495"/>
                <a:gd name="connsiteX947" fmla="*/ 1558173 w 8882887"/>
                <a:gd name="connsiteY947" fmla="*/ 535041 h 1682495"/>
                <a:gd name="connsiteX948" fmla="*/ 1564253 w 8882887"/>
                <a:gd name="connsiteY948" fmla="*/ 492885 h 1682495"/>
                <a:gd name="connsiteX949" fmla="*/ 1567293 w 8882887"/>
                <a:gd name="connsiteY949" fmla="*/ 492885 h 1682495"/>
                <a:gd name="connsiteX950" fmla="*/ 1588574 w 8882887"/>
                <a:gd name="connsiteY950" fmla="*/ 492885 h 1682495"/>
                <a:gd name="connsiteX951" fmla="*/ 1643294 w 8882887"/>
                <a:gd name="connsiteY951" fmla="*/ 369665 h 1682495"/>
                <a:gd name="connsiteX952" fmla="*/ 1649375 w 8882887"/>
                <a:gd name="connsiteY952" fmla="*/ 0 h 168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</a:cxnLst>
              <a:rect l="l" t="t" r="r" b="b"/>
              <a:pathLst>
                <a:path w="8882887" h="1682495">
                  <a:moveTo>
                    <a:pt x="1649375" y="0"/>
                  </a:moveTo>
                  <a:cubicBezTo>
                    <a:pt x="1649375" y="27"/>
                    <a:pt x="1649399" y="3060"/>
                    <a:pt x="1652414" y="369665"/>
                  </a:cubicBezTo>
                  <a:cubicBezTo>
                    <a:pt x="1652432" y="369701"/>
                    <a:pt x="1653399" y="371712"/>
                    <a:pt x="1710174" y="489644"/>
                  </a:cubicBezTo>
                  <a:cubicBezTo>
                    <a:pt x="1710186" y="489644"/>
                    <a:pt x="1710353" y="489644"/>
                    <a:pt x="1713215" y="489644"/>
                  </a:cubicBezTo>
                  <a:lnTo>
                    <a:pt x="1734495" y="489644"/>
                  </a:lnTo>
                  <a:cubicBezTo>
                    <a:pt x="1734495" y="489665"/>
                    <a:pt x="1734495" y="490508"/>
                    <a:pt x="1734495" y="525312"/>
                  </a:cubicBezTo>
                  <a:cubicBezTo>
                    <a:pt x="1734498" y="525321"/>
                    <a:pt x="1734555" y="525408"/>
                    <a:pt x="1735256" y="526529"/>
                  </a:cubicBezTo>
                  <a:lnTo>
                    <a:pt x="1740575" y="535041"/>
                  </a:lnTo>
                  <a:cubicBezTo>
                    <a:pt x="1740575" y="535071"/>
                    <a:pt x="1740575" y="537344"/>
                    <a:pt x="1740575" y="706902"/>
                  </a:cubicBezTo>
                  <a:cubicBezTo>
                    <a:pt x="1740588" y="706902"/>
                    <a:pt x="1740798" y="706902"/>
                    <a:pt x="1743995" y="706902"/>
                  </a:cubicBezTo>
                  <a:lnTo>
                    <a:pt x="1767936" y="706902"/>
                  </a:lnTo>
                  <a:cubicBezTo>
                    <a:pt x="1767936" y="706932"/>
                    <a:pt x="1767936" y="709385"/>
                    <a:pt x="1767936" y="917675"/>
                  </a:cubicBezTo>
                  <a:cubicBezTo>
                    <a:pt x="1767951" y="917673"/>
                    <a:pt x="1768119" y="917642"/>
                    <a:pt x="1770216" y="917270"/>
                  </a:cubicBezTo>
                  <a:lnTo>
                    <a:pt x="1786176" y="914433"/>
                  </a:lnTo>
                  <a:cubicBezTo>
                    <a:pt x="1786176" y="914466"/>
                    <a:pt x="1786131" y="916467"/>
                    <a:pt x="1783136" y="1047381"/>
                  </a:cubicBezTo>
                  <a:cubicBezTo>
                    <a:pt x="1783151" y="1047384"/>
                    <a:pt x="1783317" y="1047414"/>
                    <a:pt x="1785416" y="1047788"/>
                  </a:cubicBezTo>
                  <a:lnTo>
                    <a:pt x="1801376" y="1050624"/>
                  </a:lnTo>
                  <a:cubicBezTo>
                    <a:pt x="1801379" y="1050635"/>
                    <a:pt x="1801409" y="1050731"/>
                    <a:pt x="1801755" y="1051841"/>
                  </a:cubicBezTo>
                  <a:lnTo>
                    <a:pt x="1804416" y="1060353"/>
                  </a:lnTo>
                  <a:cubicBezTo>
                    <a:pt x="1804419" y="1060340"/>
                    <a:pt x="1804487" y="1060125"/>
                    <a:pt x="1805556" y="1056705"/>
                  </a:cubicBezTo>
                  <a:lnTo>
                    <a:pt x="1813536" y="1031169"/>
                  </a:lnTo>
                  <a:cubicBezTo>
                    <a:pt x="1813547" y="1031169"/>
                    <a:pt x="1813697" y="1031169"/>
                    <a:pt x="1816196" y="1031169"/>
                  </a:cubicBezTo>
                  <a:lnTo>
                    <a:pt x="1834817" y="1031169"/>
                  </a:lnTo>
                  <a:cubicBezTo>
                    <a:pt x="1834817" y="1031195"/>
                    <a:pt x="1834817" y="1032234"/>
                    <a:pt x="1834817" y="1079808"/>
                  </a:cubicBezTo>
                  <a:cubicBezTo>
                    <a:pt x="1834826" y="1079816"/>
                    <a:pt x="1834941" y="1079876"/>
                    <a:pt x="1836336" y="1080620"/>
                  </a:cubicBezTo>
                  <a:lnTo>
                    <a:pt x="1846977" y="1086294"/>
                  </a:lnTo>
                  <a:cubicBezTo>
                    <a:pt x="1846977" y="1086308"/>
                    <a:pt x="1846977" y="1086459"/>
                    <a:pt x="1846977" y="1088321"/>
                  </a:cubicBezTo>
                  <a:lnTo>
                    <a:pt x="1846977" y="1102508"/>
                  </a:lnTo>
                  <a:cubicBezTo>
                    <a:pt x="1847007" y="1102508"/>
                    <a:pt x="1848369" y="1102508"/>
                    <a:pt x="1913858" y="1102508"/>
                  </a:cubicBezTo>
                  <a:cubicBezTo>
                    <a:pt x="1913858" y="1102520"/>
                    <a:pt x="1913858" y="1102644"/>
                    <a:pt x="1913858" y="1104129"/>
                  </a:cubicBezTo>
                  <a:lnTo>
                    <a:pt x="1913858" y="1115478"/>
                  </a:lnTo>
                  <a:cubicBezTo>
                    <a:pt x="1913871" y="1115478"/>
                    <a:pt x="1914053" y="1115478"/>
                    <a:pt x="1916897" y="1115478"/>
                  </a:cubicBezTo>
                  <a:lnTo>
                    <a:pt x="1938177" y="1115478"/>
                  </a:lnTo>
                  <a:cubicBezTo>
                    <a:pt x="1938177" y="1115451"/>
                    <a:pt x="1938177" y="1114358"/>
                    <a:pt x="1938177" y="1070081"/>
                  </a:cubicBezTo>
                  <a:cubicBezTo>
                    <a:pt x="1938209" y="1070081"/>
                    <a:pt x="1939604" y="1070081"/>
                    <a:pt x="2005058" y="1070081"/>
                  </a:cubicBezTo>
                  <a:cubicBezTo>
                    <a:pt x="2005058" y="1070069"/>
                    <a:pt x="2005058" y="1069923"/>
                    <a:pt x="2005058" y="1068054"/>
                  </a:cubicBezTo>
                  <a:lnTo>
                    <a:pt x="2005058" y="1053867"/>
                  </a:lnTo>
                  <a:cubicBezTo>
                    <a:pt x="2005067" y="1053867"/>
                    <a:pt x="2005178" y="1053867"/>
                    <a:pt x="2006579" y="1053867"/>
                  </a:cubicBezTo>
                  <a:lnTo>
                    <a:pt x="2017218" y="1053867"/>
                  </a:lnTo>
                  <a:cubicBezTo>
                    <a:pt x="2017218" y="1053857"/>
                    <a:pt x="2017218" y="1053687"/>
                    <a:pt x="2017218" y="1051031"/>
                  </a:cubicBezTo>
                  <a:lnTo>
                    <a:pt x="2017218" y="1031169"/>
                  </a:lnTo>
                  <a:cubicBezTo>
                    <a:pt x="2017232" y="1031169"/>
                    <a:pt x="2017340" y="1031169"/>
                    <a:pt x="2018358" y="1031169"/>
                  </a:cubicBezTo>
                  <a:lnTo>
                    <a:pt x="2026338" y="1031169"/>
                  </a:lnTo>
                  <a:cubicBezTo>
                    <a:pt x="2026338" y="1031159"/>
                    <a:pt x="2026338" y="1031031"/>
                    <a:pt x="2026338" y="1029548"/>
                  </a:cubicBezTo>
                  <a:lnTo>
                    <a:pt x="2026338" y="1018197"/>
                  </a:lnTo>
                  <a:cubicBezTo>
                    <a:pt x="2026350" y="1018197"/>
                    <a:pt x="2026536" y="1018197"/>
                    <a:pt x="2029379" y="1018197"/>
                  </a:cubicBezTo>
                  <a:lnTo>
                    <a:pt x="2050659" y="1018197"/>
                  </a:lnTo>
                  <a:cubicBezTo>
                    <a:pt x="2050659" y="1018208"/>
                    <a:pt x="2050659" y="1018323"/>
                    <a:pt x="2050659" y="1019819"/>
                  </a:cubicBezTo>
                  <a:lnTo>
                    <a:pt x="2050659" y="1031169"/>
                  </a:lnTo>
                  <a:cubicBezTo>
                    <a:pt x="2050676" y="1031169"/>
                    <a:pt x="2051427" y="1031169"/>
                    <a:pt x="2084099" y="1031169"/>
                  </a:cubicBezTo>
                  <a:cubicBezTo>
                    <a:pt x="2084099" y="1031157"/>
                    <a:pt x="2084099" y="1030986"/>
                    <a:pt x="2084099" y="1028331"/>
                  </a:cubicBezTo>
                  <a:lnTo>
                    <a:pt x="2084099" y="1008470"/>
                  </a:lnTo>
                  <a:cubicBezTo>
                    <a:pt x="2084108" y="1008470"/>
                    <a:pt x="2084253" y="1008470"/>
                    <a:pt x="2086760" y="1008470"/>
                  </a:cubicBezTo>
                  <a:lnTo>
                    <a:pt x="2105379" y="1008470"/>
                  </a:lnTo>
                  <a:cubicBezTo>
                    <a:pt x="2105379" y="1008488"/>
                    <a:pt x="2105379" y="1009259"/>
                    <a:pt x="2105379" y="1044140"/>
                  </a:cubicBezTo>
                  <a:cubicBezTo>
                    <a:pt x="2105390" y="1044140"/>
                    <a:pt x="2105510" y="1044140"/>
                    <a:pt x="2106900" y="1044140"/>
                  </a:cubicBezTo>
                  <a:lnTo>
                    <a:pt x="2117540" y="1044140"/>
                  </a:lnTo>
                  <a:cubicBezTo>
                    <a:pt x="2117540" y="1044131"/>
                    <a:pt x="2117540" y="1044009"/>
                    <a:pt x="2117540" y="1042518"/>
                  </a:cubicBezTo>
                  <a:lnTo>
                    <a:pt x="2117540" y="1031169"/>
                  </a:lnTo>
                  <a:cubicBezTo>
                    <a:pt x="2117553" y="1031169"/>
                    <a:pt x="2117730" y="1031169"/>
                    <a:pt x="2120199" y="1031169"/>
                  </a:cubicBezTo>
                  <a:lnTo>
                    <a:pt x="2138820" y="1031169"/>
                  </a:lnTo>
                  <a:cubicBezTo>
                    <a:pt x="2138820" y="1031189"/>
                    <a:pt x="2138820" y="1032027"/>
                    <a:pt x="2138820" y="1070081"/>
                  </a:cubicBezTo>
                  <a:cubicBezTo>
                    <a:pt x="2138832" y="1070081"/>
                    <a:pt x="2139009" y="1070081"/>
                    <a:pt x="2141861" y="1070081"/>
                  </a:cubicBezTo>
                  <a:lnTo>
                    <a:pt x="2163140" y="1070081"/>
                  </a:lnTo>
                  <a:cubicBezTo>
                    <a:pt x="2163140" y="1070097"/>
                    <a:pt x="2163140" y="1070270"/>
                    <a:pt x="2163140" y="1072512"/>
                  </a:cubicBezTo>
                  <a:lnTo>
                    <a:pt x="2163140" y="1089537"/>
                  </a:lnTo>
                  <a:cubicBezTo>
                    <a:pt x="2163152" y="1089537"/>
                    <a:pt x="2163258" y="1089537"/>
                    <a:pt x="2164280" y="1089537"/>
                  </a:cubicBezTo>
                  <a:lnTo>
                    <a:pt x="2172261" y="1089537"/>
                  </a:lnTo>
                  <a:cubicBezTo>
                    <a:pt x="2172261" y="1089525"/>
                    <a:pt x="2172261" y="1089411"/>
                    <a:pt x="2172261" y="1088321"/>
                  </a:cubicBezTo>
                  <a:lnTo>
                    <a:pt x="2172261" y="1079808"/>
                  </a:lnTo>
                  <a:cubicBezTo>
                    <a:pt x="2172287" y="1079808"/>
                    <a:pt x="2173365" y="1079808"/>
                    <a:pt x="2217861" y="1079808"/>
                  </a:cubicBezTo>
                  <a:cubicBezTo>
                    <a:pt x="2217861" y="1079829"/>
                    <a:pt x="2217861" y="1080674"/>
                    <a:pt x="2217861" y="1115478"/>
                  </a:cubicBezTo>
                  <a:cubicBezTo>
                    <a:pt x="2217872" y="1115478"/>
                    <a:pt x="2217990" y="1115478"/>
                    <a:pt x="2219381" y="1115478"/>
                  </a:cubicBezTo>
                  <a:lnTo>
                    <a:pt x="2230022" y="1115478"/>
                  </a:lnTo>
                  <a:cubicBezTo>
                    <a:pt x="2230022" y="1115489"/>
                    <a:pt x="2230022" y="1115598"/>
                    <a:pt x="2230022" y="1117100"/>
                  </a:cubicBezTo>
                  <a:lnTo>
                    <a:pt x="2230022" y="1128449"/>
                  </a:lnTo>
                  <a:cubicBezTo>
                    <a:pt x="2230035" y="1128449"/>
                    <a:pt x="2230145" y="1128449"/>
                    <a:pt x="2231162" y="1128449"/>
                  </a:cubicBezTo>
                  <a:lnTo>
                    <a:pt x="2239142" y="1128449"/>
                  </a:lnTo>
                  <a:cubicBezTo>
                    <a:pt x="2239142" y="1128438"/>
                    <a:pt x="2239142" y="1128258"/>
                    <a:pt x="2239142" y="1125206"/>
                  </a:cubicBezTo>
                  <a:lnTo>
                    <a:pt x="2239142" y="1102508"/>
                  </a:lnTo>
                  <a:cubicBezTo>
                    <a:pt x="2239152" y="1102508"/>
                    <a:pt x="2239269" y="1102508"/>
                    <a:pt x="2240661" y="1102508"/>
                  </a:cubicBezTo>
                  <a:lnTo>
                    <a:pt x="2251302" y="1102508"/>
                  </a:lnTo>
                  <a:cubicBezTo>
                    <a:pt x="2251302" y="1102520"/>
                    <a:pt x="2251302" y="1102644"/>
                    <a:pt x="2251302" y="1104129"/>
                  </a:cubicBezTo>
                  <a:lnTo>
                    <a:pt x="2251302" y="1115478"/>
                  </a:lnTo>
                  <a:lnTo>
                    <a:pt x="2259282" y="1112489"/>
                  </a:lnTo>
                  <a:cubicBezTo>
                    <a:pt x="2260422" y="1111931"/>
                    <a:pt x="2260422" y="1111628"/>
                    <a:pt x="2260422" y="1111019"/>
                  </a:cubicBezTo>
                  <a:lnTo>
                    <a:pt x="2260422" y="1102508"/>
                  </a:lnTo>
                  <a:cubicBezTo>
                    <a:pt x="2260448" y="1102508"/>
                    <a:pt x="2261649" y="1102508"/>
                    <a:pt x="2318183" y="1102508"/>
                  </a:cubicBezTo>
                  <a:cubicBezTo>
                    <a:pt x="2318183" y="1102529"/>
                    <a:pt x="2318183" y="1103349"/>
                    <a:pt x="2318183" y="1138176"/>
                  </a:cubicBezTo>
                  <a:cubicBezTo>
                    <a:pt x="2318195" y="1138176"/>
                    <a:pt x="2318372" y="1138176"/>
                    <a:pt x="2321222" y="1138176"/>
                  </a:cubicBezTo>
                  <a:lnTo>
                    <a:pt x="2342502" y="1138176"/>
                  </a:lnTo>
                  <a:cubicBezTo>
                    <a:pt x="2342502" y="1138188"/>
                    <a:pt x="2342502" y="1138311"/>
                    <a:pt x="2342502" y="1139798"/>
                  </a:cubicBezTo>
                  <a:lnTo>
                    <a:pt x="2342502" y="1151147"/>
                  </a:lnTo>
                  <a:cubicBezTo>
                    <a:pt x="2342516" y="1151147"/>
                    <a:pt x="2342700" y="1151147"/>
                    <a:pt x="2345163" y="1151147"/>
                  </a:cubicBezTo>
                  <a:lnTo>
                    <a:pt x="2363783" y="1151147"/>
                  </a:lnTo>
                  <a:cubicBezTo>
                    <a:pt x="2363783" y="1151129"/>
                    <a:pt x="2363783" y="1150362"/>
                    <a:pt x="2363783" y="1115478"/>
                  </a:cubicBezTo>
                  <a:cubicBezTo>
                    <a:pt x="2363793" y="1115478"/>
                    <a:pt x="2363910" y="1115478"/>
                    <a:pt x="2365302" y="1115478"/>
                  </a:cubicBezTo>
                  <a:lnTo>
                    <a:pt x="2375943" y="1115478"/>
                  </a:lnTo>
                  <a:cubicBezTo>
                    <a:pt x="2375943" y="1115450"/>
                    <a:pt x="2375943" y="1114293"/>
                    <a:pt x="2375943" y="1066838"/>
                  </a:cubicBezTo>
                  <a:cubicBezTo>
                    <a:pt x="2375954" y="1066838"/>
                    <a:pt x="2376069" y="1066838"/>
                    <a:pt x="2377463" y="1066838"/>
                  </a:cubicBezTo>
                  <a:lnTo>
                    <a:pt x="2388104" y="1066838"/>
                  </a:lnTo>
                  <a:cubicBezTo>
                    <a:pt x="2388104" y="1066829"/>
                    <a:pt x="2388104" y="1066665"/>
                    <a:pt x="2388104" y="1064001"/>
                  </a:cubicBezTo>
                  <a:lnTo>
                    <a:pt x="2388104" y="1044140"/>
                  </a:lnTo>
                  <a:cubicBezTo>
                    <a:pt x="2385063" y="1044140"/>
                    <a:pt x="2385063" y="1044140"/>
                    <a:pt x="2386203" y="1041707"/>
                  </a:cubicBezTo>
                  <a:lnTo>
                    <a:pt x="2394183" y="1024683"/>
                  </a:lnTo>
                  <a:cubicBezTo>
                    <a:pt x="2394191" y="1024709"/>
                    <a:pt x="2394483" y="1025720"/>
                    <a:pt x="2406344" y="1066838"/>
                  </a:cubicBezTo>
                  <a:cubicBezTo>
                    <a:pt x="2406356" y="1066838"/>
                    <a:pt x="2406465" y="1066838"/>
                    <a:pt x="2407484" y="1066838"/>
                  </a:cubicBezTo>
                  <a:lnTo>
                    <a:pt x="2415464" y="1066838"/>
                  </a:lnTo>
                  <a:cubicBezTo>
                    <a:pt x="2415464" y="1066818"/>
                    <a:pt x="2415464" y="1065050"/>
                    <a:pt x="2415464" y="907947"/>
                  </a:cubicBezTo>
                  <a:cubicBezTo>
                    <a:pt x="2415479" y="907947"/>
                    <a:pt x="2415650" y="907947"/>
                    <a:pt x="2417744" y="907947"/>
                  </a:cubicBezTo>
                  <a:lnTo>
                    <a:pt x="2433704" y="907947"/>
                  </a:lnTo>
                  <a:cubicBezTo>
                    <a:pt x="2433704" y="907914"/>
                    <a:pt x="2433704" y="906399"/>
                    <a:pt x="2433704" y="836609"/>
                  </a:cubicBezTo>
                  <a:cubicBezTo>
                    <a:pt x="2433729" y="836609"/>
                    <a:pt x="2434667" y="836609"/>
                    <a:pt x="2473224" y="836609"/>
                  </a:cubicBezTo>
                  <a:cubicBezTo>
                    <a:pt x="2473224" y="836591"/>
                    <a:pt x="2473224" y="835826"/>
                    <a:pt x="2473224" y="804182"/>
                  </a:cubicBezTo>
                  <a:cubicBezTo>
                    <a:pt x="2473253" y="804182"/>
                    <a:pt x="2474436" y="804182"/>
                    <a:pt x="2524905" y="804182"/>
                  </a:cubicBezTo>
                  <a:cubicBezTo>
                    <a:pt x="2524905" y="804194"/>
                    <a:pt x="2524905" y="804389"/>
                    <a:pt x="2524905" y="807830"/>
                  </a:cubicBezTo>
                  <a:lnTo>
                    <a:pt x="2524905" y="833366"/>
                  </a:lnTo>
                  <a:cubicBezTo>
                    <a:pt x="2524919" y="833366"/>
                    <a:pt x="2525115" y="833366"/>
                    <a:pt x="2528325" y="833366"/>
                  </a:cubicBezTo>
                  <a:lnTo>
                    <a:pt x="2552265" y="833366"/>
                  </a:lnTo>
                  <a:cubicBezTo>
                    <a:pt x="2552265" y="833393"/>
                    <a:pt x="2552265" y="834734"/>
                    <a:pt x="2552265" y="904704"/>
                  </a:cubicBezTo>
                  <a:cubicBezTo>
                    <a:pt x="2552274" y="904704"/>
                    <a:pt x="2552388" y="904704"/>
                    <a:pt x="2553785" y="904704"/>
                  </a:cubicBezTo>
                  <a:lnTo>
                    <a:pt x="2564426" y="904704"/>
                  </a:lnTo>
                  <a:lnTo>
                    <a:pt x="2585706" y="911190"/>
                  </a:lnTo>
                  <a:cubicBezTo>
                    <a:pt x="2585706" y="911205"/>
                    <a:pt x="2585706" y="912180"/>
                    <a:pt x="2585706" y="969558"/>
                  </a:cubicBezTo>
                  <a:cubicBezTo>
                    <a:pt x="2585715" y="969558"/>
                    <a:pt x="2585828" y="969558"/>
                    <a:pt x="2587226" y="969558"/>
                  </a:cubicBezTo>
                  <a:lnTo>
                    <a:pt x="2597865" y="969558"/>
                  </a:lnTo>
                  <a:cubicBezTo>
                    <a:pt x="2597865" y="969573"/>
                    <a:pt x="2597865" y="969732"/>
                    <a:pt x="2597865" y="971990"/>
                  </a:cubicBezTo>
                  <a:lnTo>
                    <a:pt x="2597865" y="989013"/>
                  </a:lnTo>
                  <a:cubicBezTo>
                    <a:pt x="2597877" y="989013"/>
                    <a:pt x="2598063" y="989013"/>
                    <a:pt x="2600906" y="989013"/>
                  </a:cubicBezTo>
                  <a:lnTo>
                    <a:pt x="2622186" y="989013"/>
                  </a:lnTo>
                  <a:lnTo>
                    <a:pt x="2631306" y="998742"/>
                  </a:lnTo>
                  <a:cubicBezTo>
                    <a:pt x="2631306" y="998760"/>
                    <a:pt x="2631306" y="999489"/>
                    <a:pt x="2631306" y="1031169"/>
                  </a:cubicBezTo>
                  <a:cubicBezTo>
                    <a:pt x="2631320" y="1031169"/>
                    <a:pt x="2631516" y="1031169"/>
                    <a:pt x="2634726" y="1031169"/>
                  </a:cubicBezTo>
                  <a:lnTo>
                    <a:pt x="2658666" y="1031169"/>
                  </a:lnTo>
                  <a:cubicBezTo>
                    <a:pt x="2658666" y="1031180"/>
                    <a:pt x="2658666" y="1031300"/>
                    <a:pt x="2658666" y="1032789"/>
                  </a:cubicBezTo>
                  <a:lnTo>
                    <a:pt x="2658666" y="1044140"/>
                  </a:lnTo>
                  <a:cubicBezTo>
                    <a:pt x="2658680" y="1044140"/>
                    <a:pt x="2658828" y="1044140"/>
                    <a:pt x="2660567" y="1044140"/>
                  </a:cubicBezTo>
                  <a:lnTo>
                    <a:pt x="2673867" y="1044140"/>
                  </a:lnTo>
                  <a:cubicBezTo>
                    <a:pt x="2673867" y="1044153"/>
                    <a:pt x="2673867" y="1044347"/>
                    <a:pt x="2673867" y="1047381"/>
                  </a:cubicBezTo>
                  <a:lnTo>
                    <a:pt x="2673867" y="1070081"/>
                  </a:lnTo>
                  <a:cubicBezTo>
                    <a:pt x="2679947" y="1070081"/>
                    <a:pt x="2679947" y="1070081"/>
                    <a:pt x="2679947" y="1067243"/>
                  </a:cubicBezTo>
                  <a:lnTo>
                    <a:pt x="2679947" y="1047381"/>
                  </a:lnTo>
                  <a:cubicBezTo>
                    <a:pt x="2679956" y="1047381"/>
                    <a:pt x="2680073" y="1047381"/>
                    <a:pt x="2681466" y="1047381"/>
                  </a:cubicBezTo>
                  <a:lnTo>
                    <a:pt x="2692107" y="1047381"/>
                  </a:lnTo>
                  <a:cubicBezTo>
                    <a:pt x="2692107" y="1047398"/>
                    <a:pt x="2692107" y="1047576"/>
                    <a:pt x="2692107" y="1049814"/>
                  </a:cubicBezTo>
                  <a:lnTo>
                    <a:pt x="2692107" y="1066838"/>
                  </a:lnTo>
                  <a:cubicBezTo>
                    <a:pt x="2692121" y="1066838"/>
                    <a:pt x="2692230" y="1066838"/>
                    <a:pt x="2693247" y="1066838"/>
                  </a:cubicBezTo>
                  <a:lnTo>
                    <a:pt x="2701227" y="1066838"/>
                  </a:lnTo>
                  <a:cubicBezTo>
                    <a:pt x="2701227" y="1060353"/>
                    <a:pt x="2701227" y="1060353"/>
                    <a:pt x="2774187" y="1060353"/>
                  </a:cubicBezTo>
                  <a:cubicBezTo>
                    <a:pt x="2774187" y="1060367"/>
                    <a:pt x="2774187" y="1060518"/>
                    <a:pt x="2774187" y="1062380"/>
                  </a:cubicBezTo>
                  <a:lnTo>
                    <a:pt x="2774187" y="1076565"/>
                  </a:lnTo>
                  <a:cubicBezTo>
                    <a:pt x="2774199" y="1076565"/>
                    <a:pt x="2774312" y="1076565"/>
                    <a:pt x="2775327" y="1076565"/>
                  </a:cubicBezTo>
                  <a:lnTo>
                    <a:pt x="2783309" y="1076565"/>
                  </a:lnTo>
                  <a:cubicBezTo>
                    <a:pt x="2783309" y="1076579"/>
                    <a:pt x="2783309" y="1076762"/>
                    <a:pt x="2783309" y="1079808"/>
                  </a:cubicBezTo>
                  <a:lnTo>
                    <a:pt x="2783309" y="1102508"/>
                  </a:lnTo>
                  <a:cubicBezTo>
                    <a:pt x="2783321" y="1102502"/>
                    <a:pt x="2783495" y="1102385"/>
                    <a:pt x="2786348" y="1100481"/>
                  </a:cubicBezTo>
                  <a:lnTo>
                    <a:pt x="2807628" y="1086294"/>
                  </a:lnTo>
                  <a:cubicBezTo>
                    <a:pt x="2807631" y="1086266"/>
                    <a:pt x="2807828" y="1084953"/>
                    <a:pt x="2816748" y="1024683"/>
                  </a:cubicBezTo>
                  <a:cubicBezTo>
                    <a:pt x="2816762" y="1024680"/>
                    <a:pt x="2816865" y="1024641"/>
                    <a:pt x="2817888" y="1024278"/>
                  </a:cubicBezTo>
                  <a:lnTo>
                    <a:pt x="2825868" y="1021440"/>
                  </a:lnTo>
                  <a:cubicBezTo>
                    <a:pt x="2825868" y="1021416"/>
                    <a:pt x="2825918" y="1019825"/>
                    <a:pt x="2828909" y="917675"/>
                  </a:cubicBezTo>
                  <a:cubicBezTo>
                    <a:pt x="2828909" y="917702"/>
                    <a:pt x="2828958" y="919338"/>
                    <a:pt x="2831949" y="1021440"/>
                  </a:cubicBezTo>
                  <a:cubicBezTo>
                    <a:pt x="2831963" y="1021445"/>
                    <a:pt x="2832069" y="1021482"/>
                    <a:pt x="2833089" y="1021845"/>
                  </a:cubicBezTo>
                  <a:lnTo>
                    <a:pt x="2841069" y="1024683"/>
                  </a:lnTo>
                  <a:cubicBezTo>
                    <a:pt x="2841069" y="1024653"/>
                    <a:pt x="2841069" y="1022654"/>
                    <a:pt x="2841069" y="894977"/>
                  </a:cubicBezTo>
                  <a:cubicBezTo>
                    <a:pt x="2847149" y="894977"/>
                    <a:pt x="2847149" y="894977"/>
                    <a:pt x="2847149" y="846336"/>
                  </a:cubicBezTo>
                  <a:cubicBezTo>
                    <a:pt x="2847167" y="846336"/>
                    <a:pt x="2848196" y="846336"/>
                    <a:pt x="2904909" y="846336"/>
                  </a:cubicBezTo>
                  <a:cubicBezTo>
                    <a:pt x="2904909" y="846362"/>
                    <a:pt x="2904909" y="847439"/>
                    <a:pt x="2904909" y="894977"/>
                  </a:cubicBezTo>
                  <a:cubicBezTo>
                    <a:pt x="2904923" y="894977"/>
                    <a:pt x="2905031" y="894977"/>
                    <a:pt x="2906049" y="894977"/>
                  </a:cubicBezTo>
                  <a:lnTo>
                    <a:pt x="2914029" y="894977"/>
                  </a:lnTo>
                  <a:cubicBezTo>
                    <a:pt x="2914029" y="894945"/>
                    <a:pt x="2914029" y="892986"/>
                    <a:pt x="2914029" y="771755"/>
                  </a:cubicBezTo>
                  <a:cubicBezTo>
                    <a:pt x="2914038" y="771755"/>
                    <a:pt x="2914187" y="771755"/>
                    <a:pt x="2916690" y="771755"/>
                  </a:cubicBezTo>
                  <a:lnTo>
                    <a:pt x="2935310" y="771755"/>
                  </a:lnTo>
                  <a:cubicBezTo>
                    <a:pt x="2935310" y="771744"/>
                    <a:pt x="2935310" y="771578"/>
                    <a:pt x="2935310" y="768918"/>
                  </a:cubicBezTo>
                  <a:lnTo>
                    <a:pt x="2935310" y="749057"/>
                  </a:lnTo>
                  <a:cubicBezTo>
                    <a:pt x="2935326" y="749057"/>
                    <a:pt x="2936073" y="749057"/>
                    <a:pt x="2968751" y="749057"/>
                  </a:cubicBezTo>
                  <a:cubicBezTo>
                    <a:pt x="2968751" y="749046"/>
                    <a:pt x="2968751" y="748925"/>
                    <a:pt x="2968751" y="747435"/>
                  </a:cubicBezTo>
                  <a:lnTo>
                    <a:pt x="2968751" y="736086"/>
                  </a:lnTo>
                  <a:cubicBezTo>
                    <a:pt x="2968761" y="736086"/>
                    <a:pt x="2968926" y="736086"/>
                    <a:pt x="2971410" y="736086"/>
                  </a:cubicBezTo>
                  <a:lnTo>
                    <a:pt x="2990031" y="736086"/>
                  </a:lnTo>
                  <a:cubicBezTo>
                    <a:pt x="2990031" y="736098"/>
                    <a:pt x="2990031" y="736217"/>
                    <a:pt x="2990031" y="737708"/>
                  </a:cubicBezTo>
                  <a:lnTo>
                    <a:pt x="2990031" y="749057"/>
                  </a:lnTo>
                  <a:cubicBezTo>
                    <a:pt x="2990045" y="749057"/>
                    <a:pt x="2990154" y="749057"/>
                    <a:pt x="2991171" y="749057"/>
                  </a:cubicBezTo>
                  <a:lnTo>
                    <a:pt x="2999151" y="749057"/>
                  </a:lnTo>
                  <a:lnTo>
                    <a:pt x="3014351" y="742571"/>
                  </a:lnTo>
                  <a:lnTo>
                    <a:pt x="3020430" y="747435"/>
                  </a:lnTo>
                  <a:lnTo>
                    <a:pt x="3020430" y="736086"/>
                  </a:lnTo>
                  <a:cubicBezTo>
                    <a:pt x="3020444" y="736086"/>
                    <a:pt x="3020649" y="736086"/>
                    <a:pt x="3023850" y="736086"/>
                  </a:cubicBezTo>
                  <a:lnTo>
                    <a:pt x="3047792" y="736086"/>
                  </a:lnTo>
                  <a:cubicBezTo>
                    <a:pt x="3047792" y="736098"/>
                    <a:pt x="3047792" y="736217"/>
                    <a:pt x="3047792" y="737708"/>
                  </a:cubicBezTo>
                  <a:lnTo>
                    <a:pt x="3047792" y="749057"/>
                  </a:lnTo>
                  <a:cubicBezTo>
                    <a:pt x="3047820" y="749057"/>
                    <a:pt x="3048924" y="749057"/>
                    <a:pt x="3093392" y="749057"/>
                  </a:cubicBezTo>
                  <a:cubicBezTo>
                    <a:pt x="3093392" y="749072"/>
                    <a:pt x="3093392" y="749235"/>
                    <a:pt x="3093392" y="751488"/>
                  </a:cubicBezTo>
                  <a:lnTo>
                    <a:pt x="3093392" y="768513"/>
                  </a:lnTo>
                  <a:cubicBezTo>
                    <a:pt x="3093417" y="768513"/>
                    <a:pt x="3094377" y="768513"/>
                    <a:pt x="3132912" y="768513"/>
                  </a:cubicBezTo>
                  <a:cubicBezTo>
                    <a:pt x="3132912" y="768537"/>
                    <a:pt x="3132912" y="769557"/>
                    <a:pt x="3132912" y="813909"/>
                  </a:cubicBezTo>
                  <a:cubicBezTo>
                    <a:pt x="3132926" y="813909"/>
                    <a:pt x="3133035" y="813909"/>
                    <a:pt x="3134052" y="813909"/>
                  </a:cubicBezTo>
                  <a:lnTo>
                    <a:pt x="3142032" y="813909"/>
                  </a:lnTo>
                  <a:cubicBezTo>
                    <a:pt x="3142032" y="813920"/>
                    <a:pt x="3142032" y="814049"/>
                    <a:pt x="3142032" y="815531"/>
                  </a:cubicBezTo>
                  <a:lnTo>
                    <a:pt x="3142032" y="826881"/>
                  </a:lnTo>
                  <a:cubicBezTo>
                    <a:pt x="3148113" y="826881"/>
                    <a:pt x="3148113" y="826881"/>
                    <a:pt x="3148113" y="872277"/>
                  </a:cubicBezTo>
                  <a:cubicBezTo>
                    <a:pt x="3148127" y="872277"/>
                    <a:pt x="3148238" y="872277"/>
                    <a:pt x="3149253" y="872277"/>
                  </a:cubicBezTo>
                  <a:lnTo>
                    <a:pt x="3157233" y="872277"/>
                  </a:lnTo>
                  <a:cubicBezTo>
                    <a:pt x="3157233" y="872291"/>
                    <a:pt x="3157233" y="872391"/>
                    <a:pt x="3157233" y="873494"/>
                  </a:cubicBezTo>
                  <a:lnTo>
                    <a:pt x="3157233" y="882006"/>
                  </a:lnTo>
                  <a:cubicBezTo>
                    <a:pt x="3157242" y="882006"/>
                    <a:pt x="3157359" y="882006"/>
                    <a:pt x="3158753" y="882006"/>
                  </a:cubicBezTo>
                  <a:lnTo>
                    <a:pt x="3169392" y="882006"/>
                  </a:lnTo>
                  <a:cubicBezTo>
                    <a:pt x="3169392" y="882032"/>
                    <a:pt x="3169392" y="883101"/>
                    <a:pt x="3169392" y="927404"/>
                  </a:cubicBezTo>
                  <a:cubicBezTo>
                    <a:pt x="3169404" y="927404"/>
                    <a:pt x="3169584" y="927404"/>
                    <a:pt x="3172433" y="927404"/>
                  </a:cubicBezTo>
                  <a:lnTo>
                    <a:pt x="3193713" y="927404"/>
                  </a:lnTo>
                  <a:cubicBezTo>
                    <a:pt x="3193713" y="927428"/>
                    <a:pt x="3193713" y="928298"/>
                    <a:pt x="3193713" y="963072"/>
                  </a:cubicBezTo>
                  <a:cubicBezTo>
                    <a:pt x="3196754" y="963072"/>
                    <a:pt x="3196754" y="963072"/>
                    <a:pt x="3196754" y="965504"/>
                  </a:cubicBezTo>
                  <a:lnTo>
                    <a:pt x="3196754" y="982529"/>
                  </a:lnTo>
                  <a:cubicBezTo>
                    <a:pt x="3196767" y="982529"/>
                    <a:pt x="3196872" y="982529"/>
                    <a:pt x="3197894" y="982529"/>
                  </a:cubicBezTo>
                  <a:lnTo>
                    <a:pt x="3205874" y="982529"/>
                  </a:lnTo>
                  <a:cubicBezTo>
                    <a:pt x="3205874" y="982550"/>
                    <a:pt x="3205874" y="983394"/>
                    <a:pt x="3205874" y="1018197"/>
                  </a:cubicBezTo>
                  <a:cubicBezTo>
                    <a:pt x="3205886" y="1018197"/>
                    <a:pt x="3206034" y="1018197"/>
                    <a:pt x="3207773" y="1018197"/>
                  </a:cubicBezTo>
                  <a:lnTo>
                    <a:pt x="3221073" y="1018197"/>
                  </a:lnTo>
                  <a:cubicBezTo>
                    <a:pt x="3224114" y="1021440"/>
                    <a:pt x="3224114" y="1021440"/>
                    <a:pt x="3224114" y="1024278"/>
                  </a:cubicBezTo>
                  <a:lnTo>
                    <a:pt x="3224114" y="1044140"/>
                  </a:lnTo>
                  <a:cubicBezTo>
                    <a:pt x="3224121" y="1044129"/>
                    <a:pt x="3224252" y="1043969"/>
                    <a:pt x="3226394" y="1041302"/>
                  </a:cubicBezTo>
                  <a:lnTo>
                    <a:pt x="3242354" y="1021440"/>
                  </a:lnTo>
                  <a:cubicBezTo>
                    <a:pt x="3242376" y="1021440"/>
                    <a:pt x="3243335" y="1021440"/>
                    <a:pt x="3284915" y="1021440"/>
                  </a:cubicBezTo>
                  <a:cubicBezTo>
                    <a:pt x="3284915" y="1021478"/>
                    <a:pt x="3284915" y="1023579"/>
                    <a:pt x="3284915" y="1151147"/>
                  </a:cubicBezTo>
                  <a:cubicBezTo>
                    <a:pt x="3284927" y="1151147"/>
                    <a:pt x="3285041" y="1151147"/>
                    <a:pt x="3286055" y="1151147"/>
                  </a:cubicBezTo>
                  <a:lnTo>
                    <a:pt x="3294035" y="1151147"/>
                  </a:lnTo>
                  <a:cubicBezTo>
                    <a:pt x="3294041" y="1151135"/>
                    <a:pt x="3294129" y="1150985"/>
                    <a:pt x="3295175" y="1149120"/>
                  </a:cubicBezTo>
                  <a:lnTo>
                    <a:pt x="3303155" y="1134933"/>
                  </a:lnTo>
                  <a:cubicBezTo>
                    <a:pt x="3303155" y="1134944"/>
                    <a:pt x="3303155" y="1135092"/>
                    <a:pt x="3303155" y="1137771"/>
                  </a:cubicBezTo>
                  <a:lnTo>
                    <a:pt x="3303155" y="1157633"/>
                  </a:lnTo>
                  <a:cubicBezTo>
                    <a:pt x="3309234" y="1157633"/>
                    <a:pt x="3309234" y="1157633"/>
                    <a:pt x="3309234" y="1089537"/>
                  </a:cubicBezTo>
                  <a:cubicBezTo>
                    <a:pt x="3309248" y="1089537"/>
                    <a:pt x="3309353" y="1089537"/>
                    <a:pt x="3310374" y="1089537"/>
                  </a:cubicBezTo>
                  <a:lnTo>
                    <a:pt x="3318354" y="1089537"/>
                  </a:lnTo>
                  <a:cubicBezTo>
                    <a:pt x="3318354" y="1089515"/>
                    <a:pt x="3318354" y="1088015"/>
                    <a:pt x="3318354" y="992256"/>
                  </a:cubicBezTo>
                  <a:cubicBezTo>
                    <a:pt x="3318365" y="992256"/>
                    <a:pt x="3318486" y="992256"/>
                    <a:pt x="3319875" y="992256"/>
                  </a:cubicBezTo>
                  <a:lnTo>
                    <a:pt x="3330515" y="992256"/>
                  </a:lnTo>
                  <a:cubicBezTo>
                    <a:pt x="3330524" y="992225"/>
                    <a:pt x="3330920" y="990815"/>
                    <a:pt x="3348755" y="927404"/>
                  </a:cubicBezTo>
                  <a:cubicBezTo>
                    <a:pt x="3348768" y="927404"/>
                    <a:pt x="3348914" y="927404"/>
                    <a:pt x="3350655" y="927404"/>
                  </a:cubicBezTo>
                  <a:lnTo>
                    <a:pt x="3363956" y="927404"/>
                  </a:lnTo>
                  <a:cubicBezTo>
                    <a:pt x="3363963" y="927438"/>
                    <a:pt x="3364302" y="928887"/>
                    <a:pt x="3379155" y="992256"/>
                  </a:cubicBezTo>
                  <a:cubicBezTo>
                    <a:pt x="3379164" y="992256"/>
                    <a:pt x="3379275" y="992256"/>
                    <a:pt x="3380675" y="992256"/>
                  </a:cubicBezTo>
                  <a:lnTo>
                    <a:pt x="3391316" y="992256"/>
                  </a:lnTo>
                  <a:cubicBezTo>
                    <a:pt x="3391316" y="992273"/>
                    <a:pt x="3391316" y="993273"/>
                    <a:pt x="3391316" y="1050624"/>
                  </a:cubicBezTo>
                  <a:cubicBezTo>
                    <a:pt x="3391326" y="1050624"/>
                    <a:pt x="3391475" y="1050624"/>
                    <a:pt x="3393975" y="1050624"/>
                  </a:cubicBezTo>
                  <a:lnTo>
                    <a:pt x="3412596" y="1050624"/>
                  </a:lnTo>
                  <a:cubicBezTo>
                    <a:pt x="3412596" y="1050636"/>
                    <a:pt x="3412596" y="1050819"/>
                    <a:pt x="3412596" y="1053867"/>
                  </a:cubicBezTo>
                  <a:lnTo>
                    <a:pt x="3412596" y="1076565"/>
                  </a:lnTo>
                  <a:cubicBezTo>
                    <a:pt x="3418676" y="1076565"/>
                    <a:pt x="3418676" y="1076565"/>
                    <a:pt x="3418676" y="1073324"/>
                  </a:cubicBezTo>
                  <a:lnTo>
                    <a:pt x="3418676" y="1050624"/>
                  </a:lnTo>
                  <a:cubicBezTo>
                    <a:pt x="3418691" y="1050624"/>
                    <a:pt x="3418859" y="1050624"/>
                    <a:pt x="3420956" y="1050624"/>
                  </a:cubicBezTo>
                  <a:lnTo>
                    <a:pt x="3436916" y="1050624"/>
                  </a:lnTo>
                  <a:cubicBezTo>
                    <a:pt x="3436916" y="1050639"/>
                    <a:pt x="3436916" y="1050815"/>
                    <a:pt x="3436916" y="1053056"/>
                  </a:cubicBezTo>
                  <a:lnTo>
                    <a:pt x="3436916" y="1070081"/>
                  </a:lnTo>
                  <a:cubicBezTo>
                    <a:pt x="3436940" y="1070081"/>
                    <a:pt x="3438003" y="1070081"/>
                    <a:pt x="3482517" y="1070081"/>
                  </a:cubicBezTo>
                  <a:cubicBezTo>
                    <a:pt x="3482517" y="1070055"/>
                    <a:pt x="3482517" y="1068899"/>
                    <a:pt x="3482517" y="1014956"/>
                  </a:cubicBezTo>
                  <a:cubicBezTo>
                    <a:pt x="3482529" y="1014956"/>
                    <a:pt x="3482669" y="1014956"/>
                    <a:pt x="3484416" y="1014956"/>
                  </a:cubicBezTo>
                  <a:lnTo>
                    <a:pt x="3497717" y="1014956"/>
                  </a:lnTo>
                  <a:cubicBezTo>
                    <a:pt x="3497717" y="1014972"/>
                    <a:pt x="3497717" y="1015713"/>
                    <a:pt x="3497717" y="1047381"/>
                  </a:cubicBezTo>
                  <a:cubicBezTo>
                    <a:pt x="3500757" y="1047381"/>
                    <a:pt x="3500757" y="1047381"/>
                    <a:pt x="3500757" y="998742"/>
                  </a:cubicBezTo>
                  <a:cubicBezTo>
                    <a:pt x="3500778" y="998742"/>
                    <a:pt x="3501590" y="998742"/>
                    <a:pt x="3534197" y="998742"/>
                  </a:cubicBezTo>
                  <a:cubicBezTo>
                    <a:pt x="3534197" y="998727"/>
                    <a:pt x="3534197" y="998547"/>
                    <a:pt x="3534197" y="996309"/>
                  </a:cubicBezTo>
                  <a:lnTo>
                    <a:pt x="3534197" y="979286"/>
                  </a:lnTo>
                  <a:cubicBezTo>
                    <a:pt x="3534209" y="979286"/>
                    <a:pt x="3534321" y="979286"/>
                    <a:pt x="3535337" y="979286"/>
                  </a:cubicBezTo>
                  <a:lnTo>
                    <a:pt x="3543317" y="979286"/>
                  </a:lnTo>
                  <a:cubicBezTo>
                    <a:pt x="3543317" y="979277"/>
                    <a:pt x="3543317" y="979107"/>
                    <a:pt x="3543317" y="976449"/>
                  </a:cubicBezTo>
                  <a:lnTo>
                    <a:pt x="3543317" y="956588"/>
                  </a:lnTo>
                  <a:lnTo>
                    <a:pt x="3549398" y="966315"/>
                  </a:lnTo>
                  <a:cubicBezTo>
                    <a:pt x="3549410" y="966315"/>
                    <a:pt x="3549603" y="966315"/>
                    <a:pt x="3552818" y="966315"/>
                  </a:cubicBezTo>
                  <a:lnTo>
                    <a:pt x="3576758" y="966315"/>
                  </a:lnTo>
                  <a:cubicBezTo>
                    <a:pt x="3576758" y="966303"/>
                    <a:pt x="3576758" y="966201"/>
                    <a:pt x="3576758" y="965099"/>
                  </a:cubicBezTo>
                  <a:lnTo>
                    <a:pt x="3576758" y="956588"/>
                  </a:lnTo>
                  <a:cubicBezTo>
                    <a:pt x="3576771" y="956588"/>
                    <a:pt x="3576882" y="956588"/>
                    <a:pt x="3577898" y="956588"/>
                  </a:cubicBezTo>
                  <a:lnTo>
                    <a:pt x="3585878" y="956588"/>
                  </a:lnTo>
                  <a:cubicBezTo>
                    <a:pt x="3585878" y="956601"/>
                    <a:pt x="3585878" y="956751"/>
                    <a:pt x="3585878" y="958614"/>
                  </a:cubicBezTo>
                  <a:lnTo>
                    <a:pt x="3585878" y="972801"/>
                  </a:lnTo>
                  <a:cubicBezTo>
                    <a:pt x="3585900" y="972801"/>
                    <a:pt x="3587000" y="972801"/>
                    <a:pt x="3643638" y="972801"/>
                  </a:cubicBezTo>
                  <a:cubicBezTo>
                    <a:pt x="3643638" y="972828"/>
                    <a:pt x="3643638" y="975093"/>
                    <a:pt x="3643638" y="1180331"/>
                  </a:cubicBezTo>
                  <a:cubicBezTo>
                    <a:pt x="3643653" y="1180331"/>
                    <a:pt x="3643826" y="1180331"/>
                    <a:pt x="3645918" y="1180331"/>
                  </a:cubicBezTo>
                  <a:lnTo>
                    <a:pt x="3661878" y="1180331"/>
                  </a:lnTo>
                  <a:cubicBezTo>
                    <a:pt x="3661878" y="1173846"/>
                    <a:pt x="3661878" y="1167360"/>
                    <a:pt x="3661878" y="1160876"/>
                  </a:cubicBezTo>
                  <a:cubicBezTo>
                    <a:pt x="3664919" y="1160876"/>
                    <a:pt x="3664919" y="1160876"/>
                    <a:pt x="3667959" y="1160876"/>
                  </a:cubicBezTo>
                  <a:cubicBezTo>
                    <a:pt x="3667959" y="1167360"/>
                    <a:pt x="3667959" y="1173846"/>
                    <a:pt x="3667959" y="1180331"/>
                  </a:cubicBezTo>
                  <a:cubicBezTo>
                    <a:pt x="3683159" y="1180331"/>
                    <a:pt x="3698360" y="1180331"/>
                    <a:pt x="3713559" y="1180331"/>
                  </a:cubicBezTo>
                  <a:cubicBezTo>
                    <a:pt x="3713559" y="1164117"/>
                    <a:pt x="3713559" y="1151147"/>
                    <a:pt x="3713559" y="1134933"/>
                  </a:cubicBezTo>
                  <a:cubicBezTo>
                    <a:pt x="3719640" y="1134933"/>
                    <a:pt x="3725720" y="1134933"/>
                    <a:pt x="3731799" y="1134933"/>
                  </a:cubicBezTo>
                  <a:lnTo>
                    <a:pt x="3750039" y="1131692"/>
                  </a:lnTo>
                  <a:cubicBezTo>
                    <a:pt x="3753080" y="1131692"/>
                    <a:pt x="3753080" y="1134933"/>
                    <a:pt x="3756120" y="1134933"/>
                  </a:cubicBezTo>
                  <a:lnTo>
                    <a:pt x="3771320" y="1134933"/>
                  </a:lnTo>
                  <a:cubicBezTo>
                    <a:pt x="3771320" y="1151147"/>
                    <a:pt x="3771320" y="1167360"/>
                    <a:pt x="3771320" y="1180331"/>
                  </a:cubicBezTo>
                  <a:cubicBezTo>
                    <a:pt x="3774360" y="1180331"/>
                    <a:pt x="3777401" y="1180331"/>
                    <a:pt x="3783480" y="1180331"/>
                  </a:cubicBezTo>
                  <a:cubicBezTo>
                    <a:pt x="3783480" y="1190060"/>
                    <a:pt x="3783480" y="1199787"/>
                    <a:pt x="3783480" y="1206273"/>
                  </a:cubicBezTo>
                  <a:lnTo>
                    <a:pt x="3797484" y="1207631"/>
                  </a:lnTo>
                  <a:lnTo>
                    <a:pt x="3816921" y="1207631"/>
                  </a:lnTo>
                  <a:cubicBezTo>
                    <a:pt x="3816921" y="1198917"/>
                    <a:pt x="3816921" y="1192659"/>
                    <a:pt x="3816921" y="1183574"/>
                  </a:cubicBezTo>
                  <a:lnTo>
                    <a:pt x="3918855" y="1183574"/>
                  </a:lnTo>
                  <a:lnTo>
                    <a:pt x="3918855" y="1055694"/>
                  </a:lnTo>
                  <a:lnTo>
                    <a:pt x="4026867" y="1055694"/>
                  </a:lnTo>
                  <a:lnTo>
                    <a:pt x="4026867" y="1173846"/>
                  </a:lnTo>
                  <a:cubicBezTo>
                    <a:pt x="4027820" y="1173846"/>
                    <a:pt x="4028772" y="1173846"/>
                    <a:pt x="4029723" y="1173846"/>
                  </a:cubicBezTo>
                  <a:lnTo>
                    <a:pt x="4031586" y="1207631"/>
                  </a:lnTo>
                  <a:lnTo>
                    <a:pt x="4046100" y="1207631"/>
                  </a:lnTo>
                  <a:cubicBezTo>
                    <a:pt x="4046904" y="1196810"/>
                    <a:pt x="4047963" y="1185329"/>
                    <a:pt x="4047963" y="1173846"/>
                  </a:cubicBezTo>
                  <a:cubicBezTo>
                    <a:pt x="4051004" y="1173846"/>
                    <a:pt x="4054044" y="1173846"/>
                    <a:pt x="4057083" y="1173846"/>
                  </a:cubicBezTo>
                  <a:lnTo>
                    <a:pt x="4058946" y="1207631"/>
                  </a:lnTo>
                  <a:lnTo>
                    <a:pt x="4134879" y="1207631"/>
                  </a:lnTo>
                  <a:lnTo>
                    <a:pt x="4134879" y="963089"/>
                  </a:lnTo>
                  <a:lnTo>
                    <a:pt x="4430870" y="963089"/>
                  </a:lnTo>
                  <a:lnTo>
                    <a:pt x="4430870" y="1207631"/>
                  </a:lnTo>
                  <a:lnTo>
                    <a:pt x="4458915" y="1207631"/>
                  </a:lnTo>
                  <a:lnTo>
                    <a:pt x="4458915" y="1083591"/>
                  </a:lnTo>
                  <a:lnTo>
                    <a:pt x="4601595" y="1083591"/>
                  </a:lnTo>
                  <a:cubicBezTo>
                    <a:pt x="4607707" y="924560"/>
                    <a:pt x="4612775" y="766349"/>
                    <a:pt x="4619491" y="606380"/>
                  </a:cubicBezTo>
                  <a:cubicBezTo>
                    <a:pt x="4604291" y="606380"/>
                    <a:pt x="4567811" y="586923"/>
                    <a:pt x="4601251" y="573953"/>
                  </a:cubicBezTo>
                  <a:cubicBezTo>
                    <a:pt x="4598209" y="570710"/>
                    <a:pt x="4595171" y="567467"/>
                    <a:pt x="4592131" y="567467"/>
                  </a:cubicBezTo>
                  <a:cubicBezTo>
                    <a:pt x="4592131" y="548012"/>
                    <a:pt x="4589089" y="544769"/>
                    <a:pt x="4604291" y="531798"/>
                  </a:cubicBezTo>
                  <a:cubicBezTo>
                    <a:pt x="4604291" y="525312"/>
                    <a:pt x="4604291" y="515585"/>
                    <a:pt x="4604291" y="505857"/>
                  </a:cubicBezTo>
                  <a:cubicBezTo>
                    <a:pt x="4610371" y="505857"/>
                    <a:pt x="4616451" y="505857"/>
                    <a:pt x="4625571" y="505857"/>
                  </a:cubicBezTo>
                  <a:cubicBezTo>
                    <a:pt x="4625571" y="492885"/>
                    <a:pt x="4625571" y="483158"/>
                    <a:pt x="4625571" y="473430"/>
                  </a:cubicBezTo>
                  <a:cubicBezTo>
                    <a:pt x="4625571" y="470187"/>
                    <a:pt x="4628611" y="470187"/>
                    <a:pt x="4628611" y="466944"/>
                  </a:cubicBezTo>
                  <a:cubicBezTo>
                    <a:pt x="4628611" y="428033"/>
                    <a:pt x="4628611" y="389121"/>
                    <a:pt x="4628611" y="350208"/>
                  </a:cubicBezTo>
                  <a:cubicBezTo>
                    <a:pt x="4628611" y="346965"/>
                    <a:pt x="4625571" y="343724"/>
                    <a:pt x="4625571" y="340481"/>
                  </a:cubicBezTo>
                  <a:cubicBezTo>
                    <a:pt x="4628611" y="337238"/>
                    <a:pt x="4631651" y="333995"/>
                    <a:pt x="4634691" y="330752"/>
                  </a:cubicBezTo>
                  <a:cubicBezTo>
                    <a:pt x="4634691" y="301568"/>
                    <a:pt x="4634691" y="272384"/>
                    <a:pt x="4634691" y="243200"/>
                  </a:cubicBezTo>
                  <a:cubicBezTo>
                    <a:pt x="4634691" y="239958"/>
                    <a:pt x="4634691" y="239958"/>
                    <a:pt x="4637731" y="236715"/>
                  </a:cubicBezTo>
                  <a:cubicBezTo>
                    <a:pt x="4637731" y="210774"/>
                    <a:pt x="4637731" y="181590"/>
                    <a:pt x="4637731" y="152406"/>
                  </a:cubicBezTo>
                  <a:cubicBezTo>
                    <a:pt x="4640771" y="139436"/>
                    <a:pt x="4640771" y="132950"/>
                    <a:pt x="4640771" y="123222"/>
                  </a:cubicBezTo>
                  <a:cubicBezTo>
                    <a:pt x="4646851" y="132950"/>
                    <a:pt x="4646851" y="139436"/>
                    <a:pt x="4646851" y="149163"/>
                  </a:cubicBezTo>
                  <a:cubicBezTo>
                    <a:pt x="4649891" y="181590"/>
                    <a:pt x="4649891" y="210774"/>
                    <a:pt x="4649891" y="236715"/>
                  </a:cubicBezTo>
                  <a:cubicBezTo>
                    <a:pt x="4652931" y="272384"/>
                    <a:pt x="4652931" y="301568"/>
                    <a:pt x="4652931" y="330752"/>
                  </a:cubicBezTo>
                  <a:cubicBezTo>
                    <a:pt x="4655971" y="333995"/>
                    <a:pt x="4659011" y="337238"/>
                    <a:pt x="4662051" y="340481"/>
                  </a:cubicBezTo>
                  <a:cubicBezTo>
                    <a:pt x="4662051" y="343724"/>
                    <a:pt x="4659011" y="346965"/>
                    <a:pt x="4659011" y="350208"/>
                  </a:cubicBezTo>
                  <a:cubicBezTo>
                    <a:pt x="4659011" y="389121"/>
                    <a:pt x="4659011" y="428033"/>
                    <a:pt x="4659011" y="466944"/>
                  </a:cubicBezTo>
                  <a:cubicBezTo>
                    <a:pt x="4659011" y="470187"/>
                    <a:pt x="4662051" y="470187"/>
                    <a:pt x="4662051" y="473430"/>
                  </a:cubicBezTo>
                  <a:cubicBezTo>
                    <a:pt x="4662051" y="483158"/>
                    <a:pt x="4662051" y="492885"/>
                    <a:pt x="4662051" y="505857"/>
                  </a:cubicBezTo>
                  <a:cubicBezTo>
                    <a:pt x="4668131" y="505857"/>
                    <a:pt x="4677251" y="505857"/>
                    <a:pt x="4683331" y="505857"/>
                  </a:cubicBezTo>
                  <a:cubicBezTo>
                    <a:pt x="4683331" y="515585"/>
                    <a:pt x="4683331" y="525312"/>
                    <a:pt x="4683331" y="531798"/>
                  </a:cubicBezTo>
                  <a:cubicBezTo>
                    <a:pt x="4695493" y="544769"/>
                    <a:pt x="4695493" y="544769"/>
                    <a:pt x="4695493" y="567467"/>
                  </a:cubicBezTo>
                  <a:cubicBezTo>
                    <a:pt x="4692451" y="567467"/>
                    <a:pt x="4689411" y="570710"/>
                    <a:pt x="4686373" y="573953"/>
                  </a:cubicBezTo>
                  <a:cubicBezTo>
                    <a:pt x="4716771" y="590166"/>
                    <a:pt x="4680291" y="603137"/>
                    <a:pt x="4668131" y="606380"/>
                  </a:cubicBezTo>
                  <a:cubicBezTo>
                    <a:pt x="4671171" y="732843"/>
                    <a:pt x="4677251" y="859307"/>
                    <a:pt x="4680291" y="985772"/>
                  </a:cubicBezTo>
                  <a:cubicBezTo>
                    <a:pt x="4713733" y="985772"/>
                    <a:pt x="4747171" y="985772"/>
                    <a:pt x="4777573" y="985772"/>
                  </a:cubicBezTo>
                  <a:cubicBezTo>
                    <a:pt x="4777573" y="1024683"/>
                    <a:pt x="4777573" y="1063595"/>
                    <a:pt x="4777573" y="1099265"/>
                  </a:cubicBezTo>
                  <a:cubicBezTo>
                    <a:pt x="4783653" y="1099265"/>
                    <a:pt x="4786693" y="1099265"/>
                    <a:pt x="4789733" y="1099265"/>
                  </a:cubicBezTo>
                  <a:cubicBezTo>
                    <a:pt x="4789733" y="1096022"/>
                    <a:pt x="4792773" y="1092779"/>
                    <a:pt x="4792773" y="1089537"/>
                  </a:cubicBezTo>
                  <a:cubicBezTo>
                    <a:pt x="4795813" y="1089537"/>
                    <a:pt x="4798853" y="1089537"/>
                    <a:pt x="4801893" y="1089537"/>
                  </a:cubicBezTo>
                  <a:cubicBezTo>
                    <a:pt x="4801893" y="1092779"/>
                    <a:pt x="4801893" y="1096022"/>
                    <a:pt x="4804935" y="1102508"/>
                  </a:cubicBezTo>
                  <a:cubicBezTo>
                    <a:pt x="4811013" y="1102508"/>
                    <a:pt x="4817093" y="1102508"/>
                    <a:pt x="4823175" y="1102508"/>
                  </a:cubicBezTo>
                  <a:cubicBezTo>
                    <a:pt x="4823175" y="1099265"/>
                    <a:pt x="4823175" y="1096022"/>
                    <a:pt x="4823175" y="1092779"/>
                  </a:cubicBezTo>
                  <a:cubicBezTo>
                    <a:pt x="4835333" y="1092779"/>
                    <a:pt x="4844453" y="1092779"/>
                    <a:pt x="4856613" y="1092779"/>
                  </a:cubicBezTo>
                  <a:cubicBezTo>
                    <a:pt x="4856613" y="1096022"/>
                    <a:pt x="4856613" y="1099265"/>
                    <a:pt x="4856613" y="1102508"/>
                  </a:cubicBezTo>
                  <a:cubicBezTo>
                    <a:pt x="4865733" y="1102508"/>
                    <a:pt x="4877895" y="1102508"/>
                    <a:pt x="4887015" y="1102508"/>
                  </a:cubicBezTo>
                  <a:cubicBezTo>
                    <a:pt x="4887015" y="1125206"/>
                    <a:pt x="4887015" y="1147905"/>
                    <a:pt x="4887015" y="1170603"/>
                  </a:cubicBezTo>
                  <a:cubicBezTo>
                    <a:pt x="4893095" y="1170603"/>
                    <a:pt x="4902215" y="1170603"/>
                    <a:pt x="4908295" y="1170603"/>
                  </a:cubicBezTo>
                  <a:cubicBezTo>
                    <a:pt x="4908295" y="1164117"/>
                    <a:pt x="4908295" y="1157633"/>
                    <a:pt x="4908295" y="1151147"/>
                  </a:cubicBezTo>
                  <a:cubicBezTo>
                    <a:pt x="4917415" y="1151147"/>
                    <a:pt x="4926535" y="1151147"/>
                    <a:pt x="4932615" y="1151147"/>
                  </a:cubicBezTo>
                  <a:cubicBezTo>
                    <a:pt x="4932615" y="1060353"/>
                    <a:pt x="4932615" y="972801"/>
                    <a:pt x="4932615" y="882006"/>
                  </a:cubicBezTo>
                  <a:cubicBezTo>
                    <a:pt x="4935655" y="878763"/>
                    <a:pt x="4938695" y="875520"/>
                    <a:pt x="4941735" y="872277"/>
                  </a:cubicBezTo>
                  <a:cubicBezTo>
                    <a:pt x="4978215" y="872277"/>
                    <a:pt x="5014695" y="872277"/>
                    <a:pt x="5051177" y="872277"/>
                  </a:cubicBezTo>
                  <a:lnTo>
                    <a:pt x="5051177" y="885249"/>
                  </a:lnTo>
                  <a:lnTo>
                    <a:pt x="5066377" y="885249"/>
                  </a:lnTo>
                  <a:cubicBezTo>
                    <a:pt x="5066377" y="943617"/>
                    <a:pt x="5066377" y="1001985"/>
                    <a:pt x="5066377" y="1057110"/>
                  </a:cubicBezTo>
                  <a:cubicBezTo>
                    <a:pt x="5078537" y="1057110"/>
                    <a:pt x="5087657" y="1057110"/>
                    <a:pt x="5099817" y="1057110"/>
                  </a:cubicBezTo>
                  <a:cubicBezTo>
                    <a:pt x="5099817" y="1024683"/>
                    <a:pt x="5099817" y="992256"/>
                    <a:pt x="5099817" y="956588"/>
                  </a:cubicBezTo>
                  <a:cubicBezTo>
                    <a:pt x="5111977" y="956588"/>
                    <a:pt x="5127177" y="956588"/>
                    <a:pt x="5139339" y="956588"/>
                  </a:cubicBezTo>
                  <a:cubicBezTo>
                    <a:pt x="5142377" y="956588"/>
                    <a:pt x="5142377" y="953345"/>
                    <a:pt x="5145417" y="950102"/>
                  </a:cubicBezTo>
                  <a:lnTo>
                    <a:pt x="5157579" y="950102"/>
                  </a:lnTo>
                  <a:cubicBezTo>
                    <a:pt x="5160617" y="953345"/>
                    <a:pt x="5160617" y="956588"/>
                    <a:pt x="5163657" y="956588"/>
                  </a:cubicBezTo>
                  <a:cubicBezTo>
                    <a:pt x="5172777" y="956588"/>
                    <a:pt x="5184939" y="956588"/>
                    <a:pt x="5197099" y="956588"/>
                  </a:cubicBezTo>
                  <a:cubicBezTo>
                    <a:pt x="5197099" y="898220"/>
                    <a:pt x="5197099" y="839852"/>
                    <a:pt x="5197099" y="781484"/>
                  </a:cubicBezTo>
                  <a:cubicBezTo>
                    <a:pt x="5197119" y="781479"/>
                    <a:pt x="5198419" y="781233"/>
                    <a:pt x="5282219" y="765270"/>
                  </a:cubicBezTo>
                  <a:cubicBezTo>
                    <a:pt x="5282219" y="765281"/>
                    <a:pt x="5282219" y="765392"/>
                    <a:pt x="5282219" y="766892"/>
                  </a:cubicBezTo>
                  <a:lnTo>
                    <a:pt x="5282219" y="778241"/>
                  </a:lnTo>
                  <a:cubicBezTo>
                    <a:pt x="5282245" y="778241"/>
                    <a:pt x="5283211" y="778241"/>
                    <a:pt x="5321739" y="778241"/>
                  </a:cubicBezTo>
                  <a:cubicBezTo>
                    <a:pt x="5321739" y="778274"/>
                    <a:pt x="5321739" y="781830"/>
                    <a:pt x="5321739" y="1160876"/>
                  </a:cubicBezTo>
                  <a:cubicBezTo>
                    <a:pt x="5330859" y="1160876"/>
                    <a:pt x="5343019" y="1160876"/>
                    <a:pt x="5355181" y="1160876"/>
                  </a:cubicBezTo>
                  <a:cubicBezTo>
                    <a:pt x="5355181" y="1157633"/>
                    <a:pt x="5355181" y="1157633"/>
                    <a:pt x="5355181" y="1154390"/>
                  </a:cubicBezTo>
                  <a:cubicBezTo>
                    <a:pt x="5361259" y="1154390"/>
                    <a:pt x="5367339" y="1154390"/>
                    <a:pt x="5373421" y="1154390"/>
                  </a:cubicBezTo>
                  <a:cubicBezTo>
                    <a:pt x="5373421" y="1157633"/>
                    <a:pt x="5373421" y="1157633"/>
                    <a:pt x="5373421" y="1160876"/>
                  </a:cubicBezTo>
                  <a:cubicBezTo>
                    <a:pt x="5385581" y="1160876"/>
                    <a:pt x="5397739" y="1160876"/>
                    <a:pt x="5409901" y="1160876"/>
                  </a:cubicBezTo>
                  <a:cubicBezTo>
                    <a:pt x="5409901" y="1154390"/>
                    <a:pt x="5409901" y="1147905"/>
                    <a:pt x="5409901" y="1141419"/>
                  </a:cubicBezTo>
                  <a:cubicBezTo>
                    <a:pt x="5425101" y="1141419"/>
                    <a:pt x="5440301" y="1141419"/>
                    <a:pt x="5452461" y="1141419"/>
                  </a:cubicBezTo>
                  <a:cubicBezTo>
                    <a:pt x="5458541" y="1134933"/>
                    <a:pt x="5464623" y="1134933"/>
                    <a:pt x="5470701" y="1134933"/>
                  </a:cubicBezTo>
                  <a:cubicBezTo>
                    <a:pt x="5479821" y="1141419"/>
                    <a:pt x="5491983" y="1141419"/>
                    <a:pt x="5501103" y="1141419"/>
                  </a:cubicBezTo>
                  <a:cubicBezTo>
                    <a:pt x="5501103" y="1131692"/>
                    <a:pt x="5501103" y="1125206"/>
                    <a:pt x="5501103" y="1115478"/>
                  </a:cubicBezTo>
                  <a:lnTo>
                    <a:pt x="5513263" y="1115478"/>
                  </a:lnTo>
                  <a:cubicBezTo>
                    <a:pt x="5513263" y="1108992"/>
                    <a:pt x="5513263" y="1102508"/>
                    <a:pt x="5513263" y="1096022"/>
                  </a:cubicBezTo>
                  <a:cubicBezTo>
                    <a:pt x="5540623" y="1096022"/>
                    <a:pt x="5571023" y="1096022"/>
                    <a:pt x="5598383" y="1096022"/>
                  </a:cubicBezTo>
                  <a:cubicBezTo>
                    <a:pt x="5598383" y="1079808"/>
                    <a:pt x="5598383" y="1066838"/>
                    <a:pt x="5598383" y="1050624"/>
                  </a:cubicBezTo>
                  <a:cubicBezTo>
                    <a:pt x="5607503" y="1050624"/>
                    <a:pt x="5616623" y="1050624"/>
                    <a:pt x="5625743" y="1050624"/>
                  </a:cubicBezTo>
                  <a:cubicBezTo>
                    <a:pt x="5625743" y="1047381"/>
                    <a:pt x="5625743" y="1044140"/>
                    <a:pt x="5625743" y="1040897"/>
                  </a:cubicBezTo>
                  <a:cubicBezTo>
                    <a:pt x="5631823" y="1040897"/>
                    <a:pt x="5637903" y="1040897"/>
                    <a:pt x="5643983" y="1040897"/>
                  </a:cubicBezTo>
                  <a:cubicBezTo>
                    <a:pt x="5643983" y="1044140"/>
                    <a:pt x="5643983" y="1047381"/>
                    <a:pt x="5643983" y="1050624"/>
                  </a:cubicBezTo>
                  <a:cubicBezTo>
                    <a:pt x="5653103" y="1050624"/>
                    <a:pt x="5659183" y="1050624"/>
                    <a:pt x="5668303" y="1050624"/>
                  </a:cubicBezTo>
                  <a:cubicBezTo>
                    <a:pt x="5668303" y="1073324"/>
                    <a:pt x="5668303" y="1099265"/>
                    <a:pt x="5668303" y="1125206"/>
                  </a:cubicBezTo>
                  <a:cubicBezTo>
                    <a:pt x="5683503" y="1125206"/>
                    <a:pt x="5701745" y="1125206"/>
                    <a:pt x="5716945" y="1125206"/>
                  </a:cubicBezTo>
                  <a:cubicBezTo>
                    <a:pt x="5716945" y="1112235"/>
                    <a:pt x="5716945" y="1099265"/>
                    <a:pt x="5716945" y="1086294"/>
                  </a:cubicBezTo>
                  <a:cubicBezTo>
                    <a:pt x="5735185" y="1086294"/>
                    <a:pt x="5756465" y="1086294"/>
                    <a:pt x="5774705" y="1086294"/>
                  </a:cubicBezTo>
                  <a:cubicBezTo>
                    <a:pt x="5774705" y="1070081"/>
                    <a:pt x="5774705" y="1057110"/>
                    <a:pt x="5774705" y="1040897"/>
                  </a:cubicBezTo>
                  <a:cubicBezTo>
                    <a:pt x="5799027" y="1040897"/>
                    <a:pt x="5823345" y="1040897"/>
                    <a:pt x="5847667" y="1040897"/>
                  </a:cubicBezTo>
                  <a:cubicBezTo>
                    <a:pt x="5847667" y="1040940"/>
                    <a:pt x="5847667" y="1043603"/>
                    <a:pt x="5847667" y="1207631"/>
                  </a:cubicBezTo>
                  <a:lnTo>
                    <a:pt x="5847667" y="1228299"/>
                  </a:lnTo>
                  <a:lnTo>
                    <a:pt x="5946479" y="1228299"/>
                  </a:lnTo>
                  <a:lnTo>
                    <a:pt x="5946479" y="1386957"/>
                  </a:lnTo>
                  <a:lnTo>
                    <a:pt x="5946479" y="1421828"/>
                  </a:lnTo>
                  <a:lnTo>
                    <a:pt x="5968919" y="1421828"/>
                  </a:lnTo>
                  <a:cubicBezTo>
                    <a:pt x="5968919" y="1421828"/>
                    <a:pt x="5968919" y="1421828"/>
                    <a:pt x="5968919" y="1420085"/>
                  </a:cubicBezTo>
                  <a:lnTo>
                    <a:pt x="5968919" y="1407881"/>
                  </a:lnTo>
                  <a:cubicBezTo>
                    <a:pt x="5968919" y="1407881"/>
                    <a:pt x="5968919" y="1407881"/>
                    <a:pt x="6035789" y="1407881"/>
                  </a:cubicBezTo>
                  <a:cubicBezTo>
                    <a:pt x="6035789" y="1407881"/>
                    <a:pt x="6035789" y="1407881"/>
                    <a:pt x="6035789" y="1439262"/>
                  </a:cubicBezTo>
                  <a:cubicBezTo>
                    <a:pt x="6035789" y="1439262"/>
                    <a:pt x="6035789" y="1439262"/>
                    <a:pt x="6039131" y="1441007"/>
                  </a:cubicBezTo>
                  <a:lnTo>
                    <a:pt x="6062537" y="1453211"/>
                  </a:lnTo>
                  <a:cubicBezTo>
                    <a:pt x="6062537" y="1453211"/>
                    <a:pt x="6062537" y="1453211"/>
                    <a:pt x="6062537" y="1498541"/>
                  </a:cubicBezTo>
                  <a:cubicBezTo>
                    <a:pt x="6062537" y="1498541"/>
                    <a:pt x="6062537" y="1498541"/>
                    <a:pt x="6064627" y="1499414"/>
                  </a:cubicBezTo>
                  <a:lnTo>
                    <a:pt x="6079255" y="1505516"/>
                  </a:lnTo>
                  <a:cubicBezTo>
                    <a:pt x="6079255" y="1505516"/>
                    <a:pt x="6079255" y="1505516"/>
                    <a:pt x="6079255" y="1503773"/>
                  </a:cubicBezTo>
                  <a:lnTo>
                    <a:pt x="6079255" y="1491567"/>
                  </a:lnTo>
                  <a:cubicBezTo>
                    <a:pt x="6079255" y="1491567"/>
                    <a:pt x="6079255" y="1491567"/>
                    <a:pt x="6080927" y="1491567"/>
                  </a:cubicBezTo>
                  <a:lnTo>
                    <a:pt x="6092629" y="1491567"/>
                  </a:lnTo>
                  <a:cubicBezTo>
                    <a:pt x="6092629" y="1491567"/>
                    <a:pt x="6092629" y="1491567"/>
                    <a:pt x="6092629" y="1490259"/>
                  </a:cubicBezTo>
                  <a:lnTo>
                    <a:pt x="6092629" y="1481106"/>
                  </a:lnTo>
                  <a:cubicBezTo>
                    <a:pt x="6092629" y="1481106"/>
                    <a:pt x="6092629" y="1481106"/>
                    <a:pt x="6090957" y="1481106"/>
                  </a:cubicBezTo>
                  <a:lnTo>
                    <a:pt x="6079255" y="1481106"/>
                  </a:lnTo>
                  <a:cubicBezTo>
                    <a:pt x="6079255" y="1481106"/>
                    <a:pt x="6079255" y="1481106"/>
                    <a:pt x="6079255" y="1479363"/>
                  </a:cubicBezTo>
                  <a:lnTo>
                    <a:pt x="6079255" y="1467159"/>
                  </a:lnTo>
                  <a:cubicBezTo>
                    <a:pt x="6079255" y="1467159"/>
                    <a:pt x="6079255" y="1467159"/>
                    <a:pt x="6080927" y="1467159"/>
                  </a:cubicBezTo>
                  <a:lnTo>
                    <a:pt x="6092629" y="1467159"/>
                  </a:lnTo>
                  <a:cubicBezTo>
                    <a:pt x="6092629" y="1467159"/>
                    <a:pt x="6092629" y="1467159"/>
                    <a:pt x="6092629" y="1465415"/>
                  </a:cubicBezTo>
                  <a:lnTo>
                    <a:pt x="6092629" y="1453211"/>
                  </a:lnTo>
                  <a:cubicBezTo>
                    <a:pt x="6092629" y="1453211"/>
                    <a:pt x="6092629" y="1453211"/>
                    <a:pt x="6090957" y="1453211"/>
                  </a:cubicBezTo>
                  <a:lnTo>
                    <a:pt x="6079255" y="1453211"/>
                  </a:lnTo>
                  <a:cubicBezTo>
                    <a:pt x="6079255" y="1453211"/>
                    <a:pt x="6079255" y="1453211"/>
                    <a:pt x="6079255" y="1451468"/>
                  </a:cubicBezTo>
                  <a:lnTo>
                    <a:pt x="6079255" y="1439262"/>
                  </a:lnTo>
                  <a:cubicBezTo>
                    <a:pt x="6079255" y="1439262"/>
                    <a:pt x="6079255" y="1439262"/>
                    <a:pt x="6080927" y="1439262"/>
                  </a:cubicBezTo>
                  <a:lnTo>
                    <a:pt x="6092629" y="1439262"/>
                  </a:lnTo>
                  <a:cubicBezTo>
                    <a:pt x="6092629" y="1439262"/>
                    <a:pt x="6092629" y="1439262"/>
                    <a:pt x="6092629" y="1437956"/>
                  </a:cubicBezTo>
                  <a:lnTo>
                    <a:pt x="6092629" y="1428803"/>
                  </a:lnTo>
                  <a:cubicBezTo>
                    <a:pt x="6092629" y="1428803"/>
                    <a:pt x="6092629" y="1428803"/>
                    <a:pt x="6090957" y="1428803"/>
                  </a:cubicBezTo>
                  <a:lnTo>
                    <a:pt x="6079255" y="1428803"/>
                  </a:lnTo>
                  <a:cubicBezTo>
                    <a:pt x="6079255" y="1428803"/>
                    <a:pt x="6079255" y="1428803"/>
                    <a:pt x="6079255" y="1427058"/>
                  </a:cubicBezTo>
                  <a:lnTo>
                    <a:pt x="6079255" y="1414854"/>
                  </a:lnTo>
                  <a:cubicBezTo>
                    <a:pt x="6079255" y="1414854"/>
                    <a:pt x="6079255" y="1414854"/>
                    <a:pt x="6080927" y="1414854"/>
                  </a:cubicBezTo>
                  <a:lnTo>
                    <a:pt x="6092629" y="1414854"/>
                  </a:lnTo>
                  <a:cubicBezTo>
                    <a:pt x="6092629" y="1414854"/>
                    <a:pt x="6092629" y="1414854"/>
                    <a:pt x="6092629" y="1413111"/>
                  </a:cubicBezTo>
                  <a:lnTo>
                    <a:pt x="6092629" y="1400906"/>
                  </a:lnTo>
                  <a:cubicBezTo>
                    <a:pt x="6092629" y="1400906"/>
                    <a:pt x="6092629" y="1400906"/>
                    <a:pt x="6090957" y="1400906"/>
                  </a:cubicBezTo>
                  <a:lnTo>
                    <a:pt x="6079255" y="1400906"/>
                  </a:lnTo>
                  <a:cubicBezTo>
                    <a:pt x="6079255" y="1400906"/>
                    <a:pt x="6079255" y="1400906"/>
                    <a:pt x="6079255" y="1399599"/>
                  </a:cubicBezTo>
                  <a:lnTo>
                    <a:pt x="6079255" y="1390445"/>
                  </a:lnTo>
                  <a:cubicBezTo>
                    <a:pt x="6079255" y="1390445"/>
                    <a:pt x="6079255" y="1390445"/>
                    <a:pt x="6080927" y="1390445"/>
                  </a:cubicBezTo>
                  <a:lnTo>
                    <a:pt x="6092629" y="1390445"/>
                  </a:lnTo>
                  <a:cubicBezTo>
                    <a:pt x="6092629" y="1390445"/>
                    <a:pt x="6092629" y="1390445"/>
                    <a:pt x="6092629" y="1388702"/>
                  </a:cubicBezTo>
                  <a:lnTo>
                    <a:pt x="6092629" y="1376498"/>
                  </a:lnTo>
                  <a:cubicBezTo>
                    <a:pt x="6092629" y="1376498"/>
                    <a:pt x="6092629" y="1376498"/>
                    <a:pt x="6090957" y="1376498"/>
                  </a:cubicBezTo>
                  <a:lnTo>
                    <a:pt x="6079255" y="1376498"/>
                  </a:lnTo>
                  <a:cubicBezTo>
                    <a:pt x="6079255" y="1376498"/>
                    <a:pt x="6079255" y="1376498"/>
                    <a:pt x="6079255" y="1374755"/>
                  </a:cubicBezTo>
                  <a:lnTo>
                    <a:pt x="6079255" y="1362549"/>
                  </a:lnTo>
                  <a:cubicBezTo>
                    <a:pt x="6079255" y="1362549"/>
                    <a:pt x="6079255" y="1362549"/>
                    <a:pt x="6080927" y="1362549"/>
                  </a:cubicBezTo>
                  <a:lnTo>
                    <a:pt x="6092629" y="1362549"/>
                  </a:lnTo>
                  <a:cubicBezTo>
                    <a:pt x="6092629" y="1362549"/>
                    <a:pt x="6092629" y="1362549"/>
                    <a:pt x="6092629" y="1360806"/>
                  </a:cubicBezTo>
                  <a:lnTo>
                    <a:pt x="6092629" y="1348602"/>
                  </a:lnTo>
                  <a:cubicBezTo>
                    <a:pt x="6092629" y="1348602"/>
                    <a:pt x="6092629" y="1348602"/>
                    <a:pt x="6090957" y="1348602"/>
                  </a:cubicBezTo>
                  <a:lnTo>
                    <a:pt x="6079255" y="1348602"/>
                  </a:lnTo>
                  <a:cubicBezTo>
                    <a:pt x="6079255" y="1348602"/>
                    <a:pt x="6079255" y="1348602"/>
                    <a:pt x="6079255" y="1347294"/>
                  </a:cubicBezTo>
                  <a:lnTo>
                    <a:pt x="6079255" y="1338141"/>
                  </a:lnTo>
                  <a:cubicBezTo>
                    <a:pt x="6079255" y="1338141"/>
                    <a:pt x="6079255" y="1338141"/>
                    <a:pt x="6080927" y="1338141"/>
                  </a:cubicBezTo>
                  <a:lnTo>
                    <a:pt x="6092629" y="1338141"/>
                  </a:lnTo>
                  <a:cubicBezTo>
                    <a:pt x="6092629" y="1338141"/>
                    <a:pt x="6092629" y="1338141"/>
                    <a:pt x="6092629" y="1336397"/>
                  </a:cubicBezTo>
                  <a:lnTo>
                    <a:pt x="6092629" y="1324193"/>
                  </a:lnTo>
                  <a:cubicBezTo>
                    <a:pt x="6092629" y="1324193"/>
                    <a:pt x="6092629" y="1324193"/>
                    <a:pt x="6090957" y="1324193"/>
                  </a:cubicBezTo>
                  <a:lnTo>
                    <a:pt x="6079255" y="1324193"/>
                  </a:lnTo>
                  <a:cubicBezTo>
                    <a:pt x="6079255" y="1324193"/>
                    <a:pt x="6079255" y="1324193"/>
                    <a:pt x="6079255" y="1322450"/>
                  </a:cubicBezTo>
                  <a:lnTo>
                    <a:pt x="6079255" y="1310244"/>
                  </a:lnTo>
                  <a:cubicBezTo>
                    <a:pt x="6079255" y="1310244"/>
                    <a:pt x="6079255" y="1310244"/>
                    <a:pt x="6080927" y="1310244"/>
                  </a:cubicBezTo>
                  <a:lnTo>
                    <a:pt x="6092629" y="1310244"/>
                  </a:lnTo>
                  <a:cubicBezTo>
                    <a:pt x="6092629" y="1310244"/>
                    <a:pt x="6092629" y="1310244"/>
                    <a:pt x="6092629" y="1308938"/>
                  </a:cubicBezTo>
                  <a:lnTo>
                    <a:pt x="6092629" y="1299785"/>
                  </a:lnTo>
                  <a:cubicBezTo>
                    <a:pt x="6092629" y="1299785"/>
                    <a:pt x="6092629" y="1299785"/>
                    <a:pt x="6090957" y="1299785"/>
                  </a:cubicBezTo>
                  <a:lnTo>
                    <a:pt x="6079255" y="1299785"/>
                  </a:lnTo>
                  <a:cubicBezTo>
                    <a:pt x="6079255" y="1299785"/>
                    <a:pt x="6079255" y="1299785"/>
                    <a:pt x="6079255" y="1298040"/>
                  </a:cubicBezTo>
                  <a:lnTo>
                    <a:pt x="6079255" y="1285836"/>
                  </a:lnTo>
                  <a:cubicBezTo>
                    <a:pt x="6079255" y="1285836"/>
                    <a:pt x="6079255" y="1285836"/>
                    <a:pt x="6080927" y="1285836"/>
                  </a:cubicBezTo>
                  <a:lnTo>
                    <a:pt x="6092629" y="1285836"/>
                  </a:lnTo>
                  <a:cubicBezTo>
                    <a:pt x="6092629" y="1285836"/>
                    <a:pt x="6092629" y="1285836"/>
                    <a:pt x="6092629" y="1284093"/>
                  </a:cubicBezTo>
                  <a:lnTo>
                    <a:pt x="6092629" y="1271888"/>
                  </a:lnTo>
                  <a:cubicBezTo>
                    <a:pt x="6092629" y="1271888"/>
                    <a:pt x="6092629" y="1271888"/>
                    <a:pt x="6090957" y="1271888"/>
                  </a:cubicBezTo>
                  <a:lnTo>
                    <a:pt x="6079255" y="1271888"/>
                  </a:lnTo>
                  <a:cubicBezTo>
                    <a:pt x="6079255" y="1271888"/>
                    <a:pt x="6079255" y="1271888"/>
                    <a:pt x="6079255" y="1270145"/>
                  </a:cubicBezTo>
                  <a:lnTo>
                    <a:pt x="6079255" y="1257941"/>
                  </a:lnTo>
                  <a:cubicBezTo>
                    <a:pt x="6079255" y="1257941"/>
                    <a:pt x="6079255" y="1257941"/>
                    <a:pt x="6080927" y="1257941"/>
                  </a:cubicBezTo>
                  <a:lnTo>
                    <a:pt x="6092629" y="1257941"/>
                  </a:lnTo>
                  <a:cubicBezTo>
                    <a:pt x="6092629" y="1257941"/>
                    <a:pt x="6092629" y="1257941"/>
                    <a:pt x="6092629" y="1256633"/>
                  </a:cubicBezTo>
                  <a:lnTo>
                    <a:pt x="6092629" y="1247480"/>
                  </a:lnTo>
                  <a:cubicBezTo>
                    <a:pt x="6092629" y="1247480"/>
                    <a:pt x="6092629" y="1247480"/>
                    <a:pt x="6090957" y="1247480"/>
                  </a:cubicBezTo>
                  <a:lnTo>
                    <a:pt x="6079255" y="1247480"/>
                  </a:lnTo>
                  <a:cubicBezTo>
                    <a:pt x="6079255" y="1247480"/>
                    <a:pt x="6079255" y="1247480"/>
                    <a:pt x="6079255" y="1245737"/>
                  </a:cubicBezTo>
                  <a:lnTo>
                    <a:pt x="6079255" y="1233531"/>
                  </a:lnTo>
                  <a:cubicBezTo>
                    <a:pt x="6079255" y="1233531"/>
                    <a:pt x="6079255" y="1233531"/>
                    <a:pt x="6080927" y="1233531"/>
                  </a:cubicBezTo>
                  <a:lnTo>
                    <a:pt x="6092629" y="1233531"/>
                  </a:lnTo>
                  <a:cubicBezTo>
                    <a:pt x="6092629" y="1233531"/>
                    <a:pt x="6092629" y="1233531"/>
                    <a:pt x="6092629" y="1231788"/>
                  </a:cubicBezTo>
                  <a:lnTo>
                    <a:pt x="6092629" y="1219584"/>
                  </a:lnTo>
                  <a:cubicBezTo>
                    <a:pt x="6092629" y="1219584"/>
                    <a:pt x="6092629" y="1219584"/>
                    <a:pt x="6090957" y="1219584"/>
                  </a:cubicBezTo>
                  <a:lnTo>
                    <a:pt x="6079255" y="1219584"/>
                  </a:lnTo>
                  <a:cubicBezTo>
                    <a:pt x="6079255" y="1219584"/>
                    <a:pt x="6079255" y="1219584"/>
                    <a:pt x="6079255" y="1217840"/>
                  </a:cubicBezTo>
                  <a:lnTo>
                    <a:pt x="6079255" y="1205636"/>
                  </a:lnTo>
                  <a:cubicBezTo>
                    <a:pt x="6079255" y="1205636"/>
                    <a:pt x="6079255" y="1205636"/>
                    <a:pt x="6080927" y="1205636"/>
                  </a:cubicBezTo>
                  <a:lnTo>
                    <a:pt x="6092629" y="1205636"/>
                  </a:lnTo>
                  <a:cubicBezTo>
                    <a:pt x="6092629" y="1205636"/>
                    <a:pt x="6092629" y="1205636"/>
                    <a:pt x="6092629" y="1204328"/>
                  </a:cubicBezTo>
                  <a:lnTo>
                    <a:pt x="6092629" y="1195175"/>
                  </a:lnTo>
                  <a:cubicBezTo>
                    <a:pt x="6092629" y="1195175"/>
                    <a:pt x="6092629" y="1195175"/>
                    <a:pt x="6090957" y="1195175"/>
                  </a:cubicBezTo>
                  <a:lnTo>
                    <a:pt x="6079255" y="1195175"/>
                  </a:lnTo>
                  <a:cubicBezTo>
                    <a:pt x="6079255" y="1195175"/>
                    <a:pt x="6079255" y="1195175"/>
                    <a:pt x="6079255" y="1193432"/>
                  </a:cubicBezTo>
                  <a:lnTo>
                    <a:pt x="6079255" y="1181226"/>
                  </a:lnTo>
                  <a:cubicBezTo>
                    <a:pt x="6079255" y="1181226"/>
                    <a:pt x="6079255" y="1181226"/>
                    <a:pt x="6080927" y="1181226"/>
                  </a:cubicBezTo>
                  <a:lnTo>
                    <a:pt x="6092629" y="1181226"/>
                  </a:lnTo>
                  <a:cubicBezTo>
                    <a:pt x="6092629" y="1181226"/>
                    <a:pt x="6092629" y="1181226"/>
                    <a:pt x="6090957" y="1178612"/>
                  </a:cubicBezTo>
                  <a:lnTo>
                    <a:pt x="6079255" y="1160306"/>
                  </a:lnTo>
                  <a:cubicBezTo>
                    <a:pt x="6079255" y="1160306"/>
                    <a:pt x="6079255" y="1160306"/>
                    <a:pt x="6079255" y="1104513"/>
                  </a:cubicBezTo>
                  <a:cubicBezTo>
                    <a:pt x="6079255" y="1104513"/>
                    <a:pt x="6079255" y="1104513"/>
                    <a:pt x="6303271" y="1104513"/>
                  </a:cubicBezTo>
                  <a:cubicBezTo>
                    <a:pt x="6303271" y="1104513"/>
                    <a:pt x="6303271" y="1104513"/>
                    <a:pt x="6323331" y="1135896"/>
                  </a:cubicBezTo>
                  <a:cubicBezTo>
                    <a:pt x="6323331" y="1135896"/>
                    <a:pt x="6323331" y="1135896"/>
                    <a:pt x="6323331" y="1205636"/>
                  </a:cubicBezTo>
                  <a:cubicBezTo>
                    <a:pt x="6323331" y="1205636"/>
                    <a:pt x="6323331" y="1205636"/>
                    <a:pt x="6321659" y="1205636"/>
                  </a:cubicBezTo>
                  <a:lnTo>
                    <a:pt x="6309957" y="1205636"/>
                  </a:lnTo>
                  <a:cubicBezTo>
                    <a:pt x="6309957" y="1205636"/>
                    <a:pt x="6309957" y="1205636"/>
                    <a:pt x="6309957" y="1207379"/>
                  </a:cubicBezTo>
                  <a:lnTo>
                    <a:pt x="6309957" y="1219584"/>
                  </a:lnTo>
                  <a:cubicBezTo>
                    <a:pt x="6309957" y="1219584"/>
                    <a:pt x="6309957" y="1219584"/>
                    <a:pt x="6311629" y="1219584"/>
                  </a:cubicBezTo>
                  <a:lnTo>
                    <a:pt x="6323331" y="1219584"/>
                  </a:lnTo>
                  <a:cubicBezTo>
                    <a:pt x="6323331" y="1219584"/>
                    <a:pt x="6323331" y="1219584"/>
                    <a:pt x="6323331" y="1221327"/>
                  </a:cubicBezTo>
                  <a:lnTo>
                    <a:pt x="6323331" y="1233531"/>
                  </a:lnTo>
                  <a:cubicBezTo>
                    <a:pt x="6323331" y="1233531"/>
                    <a:pt x="6323331" y="1233531"/>
                    <a:pt x="6321659" y="1233531"/>
                  </a:cubicBezTo>
                  <a:lnTo>
                    <a:pt x="6309957" y="1233531"/>
                  </a:lnTo>
                  <a:cubicBezTo>
                    <a:pt x="6309957" y="1233531"/>
                    <a:pt x="6309957" y="1233531"/>
                    <a:pt x="6309957" y="1235274"/>
                  </a:cubicBezTo>
                  <a:lnTo>
                    <a:pt x="6309957" y="1247480"/>
                  </a:lnTo>
                  <a:cubicBezTo>
                    <a:pt x="6309957" y="1247480"/>
                    <a:pt x="6309957" y="1247480"/>
                    <a:pt x="6311629" y="1247480"/>
                  </a:cubicBezTo>
                  <a:lnTo>
                    <a:pt x="6323331" y="1247480"/>
                  </a:lnTo>
                  <a:cubicBezTo>
                    <a:pt x="6323331" y="1247480"/>
                    <a:pt x="6323331" y="1247480"/>
                    <a:pt x="6323331" y="1248788"/>
                  </a:cubicBezTo>
                  <a:lnTo>
                    <a:pt x="6323331" y="1257941"/>
                  </a:lnTo>
                  <a:cubicBezTo>
                    <a:pt x="6323331" y="1257941"/>
                    <a:pt x="6323331" y="1257941"/>
                    <a:pt x="6321659" y="1257941"/>
                  </a:cubicBezTo>
                  <a:lnTo>
                    <a:pt x="6309957" y="1257941"/>
                  </a:lnTo>
                  <a:cubicBezTo>
                    <a:pt x="6309957" y="1257941"/>
                    <a:pt x="6309957" y="1257941"/>
                    <a:pt x="6309957" y="1259684"/>
                  </a:cubicBezTo>
                  <a:lnTo>
                    <a:pt x="6309957" y="1271888"/>
                  </a:lnTo>
                  <a:cubicBezTo>
                    <a:pt x="6309957" y="1271888"/>
                    <a:pt x="6309957" y="1271888"/>
                    <a:pt x="6311629" y="1271888"/>
                  </a:cubicBezTo>
                  <a:lnTo>
                    <a:pt x="6323331" y="1271888"/>
                  </a:lnTo>
                  <a:cubicBezTo>
                    <a:pt x="6323331" y="1271888"/>
                    <a:pt x="6323331" y="1271888"/>
                    <a:pt x="6323331" y="1273632"/>
                  </a:cubicBezTo>
                  <a:lnTo>
                    <a:pt x="6323331" y="1285836"/>
                  </a:lnTo>
                  <a:cubicBezTo>
                    <a:pt x="6323331" y="1285836"/>
                    <a:pt x="6323331" y="1285836"/>
                    <a:pt x="6321659" y="1285836"/>
                  </a:cubicBezTo>
                  <a:lnTo>
                    <a:pt x="6309957" y="1285836"/>
                  </a:lnTo>
                  <a:cubicBezTo>
                    <a:pt x="6309957" y="1285836"/>
                    <a:pt x="6309957" y="1285836"/>
                    <a:pt x="6309957" y="1287579"/>
                  </a:cubicBezTo>
                  <a:lnTo>
                    <a:pt x="6309957" y="1299785"/>
                  </a:lnTo>
                  <a:cubicBezTo>
                    <a:pt x="6309957" y="1299785"/>
                    <a:pt x="6309957" y="1299785"/>
                    <a:pt x="6311629" y="1299785"/>
                  </a:cubicBezTo>
                  <a:lnTo>
                    <a:pt x="6323331" y="1299785"/>
                  </a:lnTo>
                  <a:cubicBezTo>
                    <a:pt x="6323331" y="1299785"/>
                    <a:pt x="6323331" y="1299785"/>
                    <a:pt x="6323331" y="1301091"/>
                  </a:cubicBezTo>
                  <a:lnTo>
                    <a:pt x="6323331" y="1310244"/>
                  </a:lnTo>
                  <a:cubicBezTo>
                    <a:pt x="6323331" y="1310244"/>
                    <a:pt x="6323331" y="1310244"/>
                    <a:pt x="6321659" y="1310244"/>
                  </a:cubicBezTo>
                  <a:lnTo>
                    <a:pt x="6309957" y="1310244"/>
                  </a:lnTo>
                  <a:cubicBezTo>
                    <a:pt x="6309957" y="1310244"/>
                    <a:pt x="6309957" y="1310244"/>
                    <a:pt x="6309957" y="1311989"/>
                  </a:cubicBezTo>
                  <a:lnTo>
                    <a:pt x="6309957" y="1324193"/>
                  </a:lnTo>
                  <a:cubicBezTo>
                    <a:pt x="6309957" y="1324193"/>
                    <a:pt x="6309957" y="1324193"/>
                    <a:pt x="6311629" y="1324193"/>
                  </a:cubicBezTo>
                  <a:lnTo>
                    <a:pt x="6323331" y="1324193"/>
                  </a:lnTo>
                  <a:cubicBezTo>
                    <a:pt x="6323331" y="1324193"/>
                    <a:pt x="6323331" y="1324193"/>
                    <a:pt x="6323331" y="1325936"/>
                  </a:cubicBezTo>
                  <a:lnTo>
                    <a:pt x="6323331" y="1338141"/>
                  </a:lnTo>
                  <a:cubicBezTo>
                    <a:pt x="6323331" y="1338141"/>
                    <a:pt x="6323331" y="1338141"/>
                    <a:pt x="6321659" y="1338141"/>
                  </a:cubicBezTo>
                  <a:lnTo>
                    <a:pt x="6309957" y="1338141"/>
                  </a:lnTo>
                  <a:cubicBezTo>
                    <a:pt x="6309957" y="1338141"/>
                    <a:pt x="6309957" y="1338141"/>
                    <a:pt x="6309957" y="1339448"/>
                  </a:cubicBezTo>
                  <a:lnTo>
                    <a:pt x="6309957" y="1348602"/>
                  </a:lnTo>
                  <a:cubicBezTo>
                    <a:pt x="6309957" y="1348602"/>
                    <a:pt x="6309957" y="1348602"/>
                    <a:pt x="6311629" y="1348602"/>
                  </a:cubicBezTo>
                  <a:lnTo>
                    <a:pt x="6323331" y="1348602"/>
                  </a:lnTo>
                  <a:cubicBezTo>
                    <a:pt x="6323331" y="1348602"/>
                    <a:pt x="6323331" y="1348602"/>
                    <a:pt x="6323331" y="1350345"/>
                  </a:cubicBezTo>
                  <a:lnTo>
                    <a:pt x="6323331" y="1362549"/>
                  </a:lnTo>
                  <a:cubicBezTo>
                    <a:pt x="6323331" y="1362549"/>
                    <a:pt x="6323331" y="1362549"/>
                    <a:pt x="6321659" y="1362549"/>
                  </a:cubicBezTo>
                  <a:lnTo>
                    <a:pt x="6309957" y="1362549"/>
                  </a:lnTo>
                  <a:cubicBezTo>
                    <a:pt x="6309957" y="1362549"/>
                    <a:pt x="6309957" y="1362549"/>
                    <a:pt x="6309957" y="1364292"/>
                  </a:cubicBezTo>
                  <a:lnTo>
                    <a:pt x="6309957" y="1376498"/>
                  </a:lnTo>
                  <a:cubicBezTo>
                    <a:pt x="6309957" y="1376498"/>
                    <a:pt x="6309957" y="1376498"/>
                    <a:pt x="6311629" y="1376498"/>
                  </a:cubicBezTo>
                  <a:lnTo>
                    <a:pt x="6323331" y="1376498"/>
                  </a:lnTo>
                  <a:cubicBezTo>
                    <a:pt x="6323331" y="1376498"/>
                    <a:pt x="6323331" y="1376498"/>
                    <a:pt x="6323331" y="1378241"/>
                  </a:cubicBezTo>
                  <a:lnTo>
                    <a:pt x="6323331" y="1390445"/>
                  </a:lnTo>
                  <a:cubicBezTo>
                    <a:pt x="6323331" y="1390445"/>
                    <a:pt x="6323331" y="1390445"/>
                    <a:pt x="6321659" y="1390445"/>
                  </a:cubicBezTo>
                  <a:lnTo>
                    <a:pt x="6309957" y="1390445"/>
                  </a:lnTo>
                  <a:cubicBezTo>
                    <a:pt x="6309957" y="1390445"/>
                    <a:pt x="6309957" y="1390445"/>
                    <a:pt x="6309957" y="1391753"/>
                  </a:cubicBezTo>
                  <a:lnTo>
                    <a:pt x="6309957" y="1400906"/>
                  </a:lnTo>
                  <a:cubicBezTo>
                    <a:pt x="6309957" y="1400906"/>
                    <a:pt x="6309957" y="1400906"/>
                    <a:pt x="6311629" y="1400906"/>
                  </a:cubicBezTo>
                  <a:lnTo>
                    <a:pt x="6323331" y="1400906"/>
                  </a:lnTo>
                  <a:cubicBezTo>
                    <a:pt x="6323331" y="1400906"/>
                    <a:pt x="6323331" y="1400906"/>
                    <a:pt x="6323331" y="1402650"/>
                  </a:cubicBezTo>
                  <a:lnTo>
                    <a:pt x="6323331" y="1414854"/>
                  </a:lnTo>
                  <a:cubicBezTo>
                    <a:pt x="6323331" y="1414854"/>
                    <a:pt x="6323331" y="1414854"/>
                    <a:pt x="6321659" y="1414854"/>
                  </a:cubicBezTo>
                  <a:lnTo>
                    <a:pt x="6309957" y="1414854"/>
                  </a:lnTo>
                  <a:cubicBezTo>
                    <a:pt x="6309957" y="1414854"/>
                    <a:pt x="6309957" y="1414854"/>
                    <a:pt x="6309957" y="1416597"/>
                  </a:cubicBezTo>
                  <a:lnTo>
                    <a:pt x="6309957" y="1428803"/>
                  </a:lnTo>
                  <a:cubicBezTo>
                    <a:pt x="6309957" y="1428803"/>
                    <a:pt x="6309957" y="1428803"/>
                    <a:pt x="6311629" y="1428803"/>
                  </a:cubicBezTo>
                  <a:lnTo>
                    <a:pt x="6323331" y="1428803"/>
                  </a:lnTo>
                  <a:cubicBezTo>
                    <a:pt x="6323331" y="1428803"/>
                    <a:pt x="6323331" y="1428803"/>
                    <a:pt x="6323331" y="1430109"/>
                  </a:cubicBezTo>
                  <a:lnTo>
                    <a:pt x="6323331" y="1439262"/>
                  </a:lnTo>
                  <a:cubicBezTo>
                    <a:pt x="6323331" y="1439262"/>
                    <a:pt x="6323331" y="1439262"/>
                    <a:pt x="6321659" y="1439262"/>
                  </a:cubicBezTo>
                  <a:lnTo>
                    <a:pt x="6309957" y="1439262"/>
                  </a:lnTo>
                  <a:cubicBezTo>
                    <a:pt x="6309957" y="1439262"/>
                    <a:pt x="6309957" y="1439262"/>
                    <a:pt x="6309957" y="1441007"/>
                  </a:cubicBezTo>
                  <a:lnTo>
                    <a:pt x="6309957" y="1453211"/>
                  </a:lnTo>
                  <a:cubicBezTo>
                    <a:pt x="6309957" y="1453211"/>
                    <a:pt x="6309957" y="1453211"/>
                    <a:pt x="6311629" y="1453211"/>
                  </a:cubicBezTo>
                  <a:lnTo>
                    <a:pt x="6323331" y="1453211"/>
                  </a:lnTo>
                  <a:cubicBezTo>
                    <a:pt x="6323331" y="1453211"/>
                    <a:pt x="6323331" y="1453211"/>
                    <a:pt x="6323331" y="1454954"/>
                  </a:cubicBezTo>
                  <a:lnTo>
                    <a:pt x="6323331" y="1467159"/>
                  </a:lnTo>
                  <a:cubicBezTo>
                    <a:pt x="6323331" y="1467159"/>
                    <a:pt x="6323331" y="1467159"/>
                    <a:pt x="6321659" y="1467159"/>
                  </a:cubicBezTo>
                  <a:lnTo>
                    <a:pt x="6309957" y="1467159"/>
                  </a:lnTo>
                  <a:cubicBezTo>
                    <a:pt x="6309957" y="1467159"/>
                    <a:pt x="6309957" y="1467159"/>
                    <a:pt x="6309957" y="1468902"/>
                  </a:cubicBezTo>
                  <a:lnTo>
                    <a:pt x="6309957" y="1481106"/>
                  </a:lnTo>
                  <a:cubicBezTo>
                    <a:pt x="6309957" y="1481106"/>
                    <a:pt x="6309957" y="1481106"/>
                    <a:pt x="6311629" y="1481106"/>
                  </a:cubicBezTo>
                  <a:lnTo>
                    <a:pt x="6323331" y="1481106"/>
                  </a:lnTo>
                  <a:cubicBezTo>
                    <a:pt x="6323331" y="1481106"/>
                    <a:pt x="6323331" y="1481106"/>
                    <a:pt x="6323331" y="1482414"/>
                  </a:cubicBezTo>
                  <a:lnTo>
                    <a:pt x="6323331" y="1491567"/>
                  </a:lnTo>
                  <a:cubicBezTo>
                    <a:pt x="6323331" y="1491567"/>
                    <a:pt x="6323331" y="1491567"/>
                    <a:pt x="6321659" y="1491567"/>
                  </a:cubicBezTo>
                  <a:lnTo>
                    <a:pt x="6309957" y="1491567"/>
                  </a:lnTo>
                  <a:cubicBezTo>
                    <a:pt x="6309957" y="1491567"/>
                    <a:pt x="6309957" y="1491567"/>
                    <a:pt x="6309957" y="1493310"/>
                  </a:cubicBezTo>
                  <a:lnTo>
                    <a:pt x="6309957" y="1505516"/>
                  </a:lnTo>
                  <a:cubicBezTo>
                    <a:pt x="6309957" y="1505516"/>
                    <a:pt x="6309957" y="1505516"/>
                    <a:pt x="6346735" y="1536899"/>
                  </a:cubicBezTo>
                  <a:cubicBezTo>
                    <a:pt x="6346735" y="1543872"/>
                    <a:pt x="6346735" y="1543872"/>
                    <a:pt x="6345065" y="1543872"/>
                  </a:cubicBezTo>
                  <a:lnTo>
                    <a:pt x="6333361" y="1543872"/>
                  </a:lnTo>
                  <a:cubicBezTo>
                    <a:pt x="6333361" y="1543872"/>
                    <a:pt x="6333361" y="1543872"/>
                    <a:pt x="6333361" y="1582229"/>
                  </a:cubicBezTo>
                  <a:cubicBezTo>
                    <a:pt x="6333361" y="1582229"/>
                    <a:pt x="6333361" y="1582229"/>
                    <a:pt x="6335035" y="1582229"/>
                  </a:cubicBezTo>
                  <a:lnTo>
                    <a:pt x="6346735" y="1582229"/>
                  </a:lnTo>
                  <a:cubicBezTo>
                    <a:pt x="6346735" y="1582229"/>
                    <a:pt x="6346735" y="1582229"/>
                    <a:pt x="6346735" y="1580049"/>
                  </a:cubicBezTo>
                  <a:lnTo>
                    <a:pt x="6346735" y="1564794"/>
                  </a:lnTo>
                  <a:cubicBezTo>
                    <a:pt x="6346735" y="1564794"/>
                    <a:pt x="6346735" y="1564794"/>
                    <a:pt x="6348407" y="1563923"/>
                  </a:cubicBezTo>
                  <a:lnTo>
                    <a:pt x="6360109" y="1557821"/>
                  </a:lnTo>
                  <a:cubicBezTo>
                    <a:pt x="6360109" y="1557821"/>
                    <a:pt x="6360109" y="1557821"/>
                    <a:pt x="6363035" y="1557821"/>
                  </a:cubicBezTo>
                  <a:lnTo>
                    <a:pt x="6383515" y="1557821"/>
                  </a:lnTo>
                  <a:cubicBezTo>
                    <a:pt x="6383515" y="1557821"/>
                    <a:pt x="6383515" y="1557821"/>
                    <a:pt x="6383515" y="1559564"/>
                  </a:cubicBezTo>
                  <a:lnTo>
                    <a:pt x="6383515" y="1571768"/>
                  </a:lnTo>
                  <a:cubicBezTo>
                    <a:pt x="6383515" y="1571768"/>
                    <a:pt x="6383515" y="1571768"/>
                    <a:pt x="6386023" y="1571768"/>
                  </a:cubicBezTo>
                  <a:lnTo>
                    <a:pt x="6403577" y="1571768"/>
                  </a:lnTo>
                  <a:cubicBezTo>
                    <a:pt x="6403577" y="1578741"/>
                    <a:pt x="6403577" y="1578741"/>
                    <a:pt x="6405247" y="1578741"/>
                  </a:cubicBezTo>
                  <a:lnTo>
                    <a:pt x="6416951" y="1578741"/>
                  </a:lnTo>
                  <a:cubicBezTo>
                    <a:pt x="6416951" y="1578741"/>
                    <a:pt x="6416951" y="1578741"/>
                    <a:pt x="6453729" y="1627559"/>
                  </a:cubicBezTo>
                  <a:cubicBezTo>
                    <a:pt x="6453729" y="1627559"/>
                    <a:pt x="6453729" y="1627559"/>
                    <a:pt x="6453729" y="1679864"/>
                  </a:cubicBezTo>
                  <a:cubicBezTo>
                    <a:pt x="6453729" y="1679864"/>
                    <a:pt x="6453729" y="1679864"/>
                    <a:pt x="6455399" y="1679864"/>
                  </a:cubicBezTo>
                  <a:lnTo>
                    <a:pt x="6467103" y="1679864"/>
                  </a:lnTo>
                  <a:cubicBezTo>
                    <a:pt x="6467103" y="1679864"/>
                    <a:pt x="6467103" y="1679864"/>
                    <a:pt x="6467103" y="1676813"/>
                  </a:cubicBezTo>
                  <a:lnTo>
                    <a:pt x="6467103" y="1655456"/>
                  </a:lnTo>
                  <a:cubicBezTo>
                    <a:pt x="6467103" y="1655456"/>
                    <a:pt x="6467103" y="1655456"/>
                    <a:pt x="6468357" y="1655456"/>
                  </a:cubicBezTo>
                  <a:lnTo>
                    <a:pt x="6477133" y="1655456"/>
                  </a:lnTo>
                  <a:cubicBezTo>
                    <a:pt x="6477133" y="1655456"/>
                    <a:pt x="6477133" y="1655456"/>
                    <a:pt x="6477133" y="1657199"/>
                  </a:cubicBezTo>
                  <a:lnTo>
                    <a:pt x="6477133" y="1669403"/>
                  </a:lnTo>
                  <a:cubicBezTo>
                    <a:pt x="6490507" y="1672891"/>
                    <a:pt x="6490507" y="1672891"/>
                    <a:pt x="6490507" y="1596177"/>
                  </a:cubicBezTo>
                  <a:cubicBezTo>
                    <a:pt x="6490507" y="1596177"/>
                    <a:pt x="6490507" y="1596177"/>
                    <a:pt x="6547347" y="1596177"/>
                  </a:cubicBezTo>
                  <a:cubicBezTo>
                    <a:pt x="6547347" y="1596177"/>
                    <a:pt x="6547347" y="1596177"/>
                    <a:pt x="6547347" y="1484594"/>
                  </a:cubicBezTo>
                  <a:cubicBezTo>
                    <a:pt x="6547347" y="1484594"/>
                    <a:pt x="6547347" y="1484594"/>
                    <a:pt x="6600843" y="1484594"/>
                  </a:cubicBezTo>
                  <a:cubicBezTo>
                    <a:pt x="6600843" y="1484594"/>
                    <a:pt x="6600843" y="1484594"/>
                    <a:pt x="6600843" y="1483286"/>
                  </a:cubicBezTo>
                  <a:lnTo>
                    <a:pt x="6600843" y="1474133"/>
                  </a:lnTo>
                  <a:cubicBezTo>
                    <a:pt x="6600843" y="1474133"/>
                    <a:pt x="6600843" y="1474133"/>
                    <a:pt x="6634279" y="1474133"/>
                  </a:cubicBezTo>
                  <a:cubicBezTo>
                    <a:pt x="6634279" y="1474133"/>
                    <a:pt x="6634279" y="1474133"/>
                    <a:pt x="6634279" y="1414854"/>
                  </a:cubicBezTo>
                  <a:cubicBezTo>
                    <a:pt x="6627591" y="1414854"/>
                    <a:pt x="6627591" y="1414854"/>
                    <a:pt x="6627591" y="1412238"/>
                  </a:cubicBezTo>
                  <a:lnTo>
                    <a:pt x="6627591" y="1393932"/>
                  </a:lnTo>
                  <a:lnTo>
                    <a:pt x="6634279" y="1397420"/>
                  </a:lnTo>
                  <a:cubicBezTo>
                    <a:pt x="6634279" y="1397420"/>
                    <a:pt x="6634279" y="1397420"/>
                    <a:pt x="6640967" y="1362549"/>
                  </a:cubicBezTo>
                  <a:cubicBezTo>
                    <a:pt x="6640967" y="1362549"/>
                    <a:pt x="6640967" y="1362549"/>
                    <a:pt x="6647653" y="1397420"/>
                  </a:cubicBezTo>
                  <a:cubicBezTo>
                    <a:pt x="6650997" y="1393932"/>
                    <a:pt x="6650997" y="1393932"/>
                    <a:pt x="6651415" y="1392624"/>
                  </a:cubicBezTo>
                  <a:lnTo>
                    <a:pt x="6654341" y="1383471"/>
                  </a:lnTo>
                  <a:cubicBezTo>
                    <a:pt x="6654341" y="1383471"/>
                    <a:pt x="6654341" y="1383471"/>
                    <a:pt x="6655175" y="1381728"/>
                  </a:cubicBezTo>
                  <a:lnTo>
                    <a:pt x="6661027" y="1369523"/>
                  </a:lnTo>
                  <a:cubicBezTo>
                    <a:pt x="6661027" y="1369523"/>
                    <a:pt x="6661027" y="1369523"/>
                    <a:pt x="6661863" y="1367780"/>
                  </a:cubicBezTo>
                  <a:lnTo>
                    <a:pt x="6667715" y="1355576"/>
                  </a:lnTo>
                  <a:cubicBezTo>
                    <a:pt x="6667715" y="1355576"/>
                    <a:pt x="6667715" y="1355576"/>
                    <a:pt x="6669803" y="1354268"/>
                  </a:cubicBezTo>
                  <a:lnTo>
                    <a:pt x="6684431" y="1345115"/>
                  </a:lnTo>
                  <a:cubicBezTo>
                    <a:pt x="6684431" y="1345115"/>
                    <a:pt x="6684431" y="1345115"/>
                    <a:pt x="6686939" y="1343372"/>
                  </a:cubicBezTo>
                  <a:lnTo>
                    <a:pt x="6704493" y="1331166"/>
                  </a:lnTo>
                  <a:cubicBezTo>
                    <a:pt x="6704493" y="1331166"/>
                    <a:pt x="6704493" y="1331166"/>
                    <a:pt x="6705747" y="1329423"/>
                  </a:cubicBezTo>
                  <a:lnTo>
                    <a:pt x="6714523" y="1317219"/>
                  </a:lnTo>
                  <a:cubicBezTo>
                    <a:pt x="6714523" y="1317219"/>
                    <a:pt x="6714523" y="1317219"/>
                    <a:pt x="6715359" y="1314168"/>
                  </a:cubicBezTo>
                  <a:lnTo>
                    <a:pt x="6721211" y="1292810"/>
                  </a:lnTo>
                  <a:cubicBezTo>
                    <a:pt x="6721211" y="1292810"/>
                    <a:pt x="6721211" y="1292810"/>
                    <a:pt x="6722047" y="1295861"/>
                  </a:cubicBezTo>
                  <a:lnTo>
                    <a:pt x="6727897" y="1317219"/>
                  </a:lnTo>
                  <a:cubicBezTo>
                    <a:pt x="6727897" y="1317219"/>
                    <a:pt x="6727897" y="1317219"/>
                    <a:pt x="6728733" y="1318526"/>
                  </a:cubicBezTo>
                  <a:lnTo>
                    <a:pt x="6734585" y="1327680"/>
                  </a:lnTo>
                  <a:cubicBezTo>
                    <a:pt x="6734585" y="1327680"/>
                    <a:pt x="6734585" y="1327680"/>
                    <a:pt x="6736675" y="1329423"/>
                  </a:cubicBezTo>
                  <a:lnTo>
                    <a:pt x="6751303" y="1341627"/>
                  </a:lnTo>
                  <a:cubicBezTo>
                    <a:pt x="6751303" y="1341627"/>
                    <a:pt x="6751303" y="1341627"/>
                    <a:pt x="6752975" y="1343372"/>
                  </a:cubicBezTo>
                  <a:lnTo>
                    <a:pt x="6764675" y="1355576"/>
                  </a:lnTo>
                  <a:cubicBezTo>
                    <a:pt x="6764675" y="1355576"/>
                    <a:pt x="6764675" y="1355576"/>
                    <a:pt x="6766349" y="1357319"/>
                  </a:cubicBezTo>
                  <a:lnTo>
                    <a:pt x="6778051" y="1369523"/>
                  </a:lnTo>
                  <a:cubicBezTo>
                    <a:pt x="6778051" y="1369523"/>
                    <a:pt x="6778051" y="1369523"/>
                    <a:pt x="6778469" y="1371267"/>
                  </a:cubicBezTo>
                  <a:lnTo>
                    <a:pt x="6781393" y="1383471"/>
                  </a:lnTo>
                  <a:cubicBezTo>
                    <a:pt x="6781393" y="1383471"/>
                    <a:pt x="6781393" y="1383471"/>
                    <a:pt x="6781811" y="1385214"/>
                  </a:cubicBezTo>
                  <a:lnTo>
                    <a:pt x="6784737" y="1397420"/>
                  </a:lnTo>
                  <a:cubicBezTo>
                    <a:pt x="6791423" y="1397420"/>
                    <a:pt x="6791423" y="1397420"/>
                    <a:pt x="6794767" y="1362549"/>
                  </a:cubicBezTo>
                  <a:cubicBezTo>
                    <a:pt x="6794767" y="1362549"/>
                    <a:pt x="6794767" y="1362549"/>
                    <a:pt x="6801455" y="1397420"/>
                  </a:cubicBezTo>
                  <a:cubicBezTo>
                    <a:pt x="6808141" y="1397420"/>
                    <a:pt x="6808141" y="1397420"/>
                    <a:pt x="6808141" y="1400034"/>
                  </a:cubicBezTo>
                  <a:lnTo>
                    <a:pt x="6808141" y="1418342"/>
                  </a:lnTo>
                  <a:cubicBezTo>
                    <a:pt x="6801455" y="1418342"/>
                    <a:pt x="6801455" y="1418342"/>
                    <a:pt x="6801455" y="1467159"/>
                  </a:cubicBezTo>
                  <a:cubicBezTo>
                    <a:pt x="6801455" y="1467159"/>
                    <a:pt x="6801455" y="1467159"/>
                    <a:pt x="6803127" y="1467159"/>
                  </a:cubicBezTo>
                  <a:lnTo>
                    <a:pt x="6814829" y="1467159"/>
                  </a:lnTo>
                  <a:cubicBezTo>
                    <a:pt x="6814829" y="1474133"/>
                    <a:pt x="6814829" y="1474133"/>
                    <a:pt x="6816083" y="1474133"/>
                  </a:cubicBezTo>
                  <a:lnTo>
                    <a:pt x="6824859" y="1474133"/>
                  </a:lnTo>
                  <a:cubicBezTo>
                    <a:pt x="6824859" y="1474133"/>
                    <a:pt x="6824859" y="1474133"/>
                    <a:pt x="6824859" y="1472390"/>
                  </a:cubicBezTo>
                  <a:lnTo>
                    <a:pt x="6824859" y="1460184"/>
                  </a:lnTo>
                  <a:cubicBezTo>
                    <a:pt x="6824859" y="1460184"/>
                    <a:pt x="6824859" y="1460184"/>
                    <a:pt x="6828203" y="1460184"/>
                  </a:cubicBezTo>
                  <a:lnTo>
                    <a:pt x="6851607" y="1460184"/>
                  </a:lnTo>
                  <a:cubicBezTo>
                    <a:pt x="6851607" y="1460184"/>
                    <a:pt x="6851607" y="1460184"/>
                    <a:pt x="6851607" y="1457133"/>
                  </a:cubicBezTo>
                  <a:lnTo>
                    <a:pt x="6851607" y="1435776"/>
                  </a:lnTo>
                  <a:cubicBezTo>
                    <a:pt x="6851607" y="1435776"/>
                    <a:pt x="6851607" y="1435776"/>
                    <a:pt x="6908447" y="1435776"/>
                  </a:cubicBezTo>
                  <a:cubicBezTo>
                    <a:pt x="6908447" y="1435776"/>
                    <a:pt x="6908447" y="1435776"/>
                    <a:pt x="6908447" y="1437956"/>
                  </a:cubicBezTo>
                  <a:lnTo>
                    <a:pt x="6908447" y="1453211"/>
                  </a:lnTo>
                  <a:cubicBezTo>
                    <a:pt x="6908447" y="1453211"/>
                    <a:pt x="6908447" y="1453211"/>
                    <a:pt x="6938539" y="1453211"/>
                  </a:cubicBezTo>
                  <a:cubicBezTo>
                    <a:pt x="6938539" y="1453211"/>
                    <a:pt x="6938539" y="1453211"/>
                    <a:pt x="6938539" y="1456698"/>
                  </a:cubicBezTo>
                  <a:lnTo>
                    <a:pt x="6938539" y="1481106"/>
                  </a:lnTo>
                  <a:cubicBezTo>
                    <a:pt x="6931853" y="1481106"/>
                    <a:pt x="6931853" y="1481106"/>
                    <a:pt x="6931853" y="1482414"/>
                  </a:cubicBezTo>
                  <a:lnTo>
                    <a:pt x="6931853" y="1491567"/>
                  </a:lnTo>
                  <a:cubicBezTo>
                    <a:pt x="6938539" y="1491567"/>
                    <a:pt x="6938539" y="1491567"/>
                    <a:pt x="6938539" y="1494183"/>
                  </a:cubicBezTo>
                  <a:lnTo>
                    <a:pt x="6938539" y="1512489"/>
                  </a:lnTo>
                  <a:lnTo>
                    <a:pt x="6931853" y="1519463"/>
                  </a:lnTo>
                  <a:cubicBezTo>
                    <a:pt x="6931853" y="1519463"/>
                    <a:pt x="6931853" y="1519463"/>
                    <a:pt x="6931853" y="1603151"/>
                  </a:cubicBezTo>
                  <a:cubicBezTo>
                    <a:pt x="6931853" y="1603151"/>
                    <a:pt x="6931853" y="1603151"/>
                    <a:pt x="6934777" y="1603151"/>
                  </a:cubicBezTo>
                  <a:lnTo>
                    <a:pt x="6955257" y="1603151"/>
                  </a:lnTo>
                  <a:cubicBezTo>
                    <a:pt x="6955257" y="1610124"/>
                    <a:pt x="6955257" y="1610124"/>
                    <a:pt x="6957763" y="1610124"/>
                  </a:cubicBezTo>
                  <a:lnTo>
                    <a:pt x="6975319" y="1610124"/>
                  </a:lnTo>
                  <a:cubicBezTo>
                    <a:pt x="6975319" y="1610124"/>
                    <a:pt x="6975319" y="1610124"/>
                    <a:pt x="6975319" y="1613175"/>
                  </a:cubicBezTo>
                  <a:lnTo>
                    <a:pt x="6975319" y="1634534"/>
                  </a:lnTo>
                  <a:cubicBezTo>
                    <a:pt x="6975319" y="1634534"/>
                    <a:pt x="6975319" y="1634534"/>
                    <a:pt x="6977827" y="1634534"/>
                  </a:cubicBezTo>
                  <a:lnTo>
                    <a:pt x="6995379" y="1634534"/>
                  </a:lnTo>
                  <a:cubicBezTo>
                    <a:pt x="6995379" y="1634534"/>
                    <a:pt x="6995379" y="1634534"/>
                    <a:pt x="6995379" y="1631483"/>
                  </a:cubicBezTo>
                  <a:lnTo>
                    <a:pt x="6995379" y="1610124"/>
                  </a:lnTo>
                  <a:cubicBezTo>
                    <a:pt x="6995379" y="1610124"/>
                    <a:pt x="6995379" y="1610124"/>
                    <a:pt x="6998303" y="1608381"/>
                  </a:cubicBezTo>
                  <a:lnTo>
                    <a:pt x="7018783" y="1596177"/>
                  </a:lnTo>
                  <a:cubicBezTo>
                    <a:pt x="7018783" y="1596177"/>
                    <a:pt x="7018783" y="1596177"/>
                    <a:pt x="7018783" y="1564794"/>
                  </a:cubicBezTo>
                  <a:cubicBezTo>
                    <a:pt x="7012097" y="1564794"/>
                    <a:pt x="7012097" y="1564794"/>
                    <a:pt x="7012097" y="1529924"/>
                  </a:cubicBezTo>
                  <a:cubicBezTo>
                    <a:pt x="7012097" y="1529924"/>
                    <a:pt x="7012097" y="1529924"/>
                    <a:pt x="7013767" y="1529924"/>
                  </a:cubicBezTo>
                  <a:lnTo>
                    <a:pt x="7025471" y="1529924"/>
                  </a:lnTo>
                  <a:cubicBezTo>
                    <a:pt x="7025471" y="1526438"/>
                    <a:pt x="7025471" y="1526438"/>
                    <a:pt x="7055563" y="1526438"/>
                  </a:cubicBezTo>
                  <a:cubicBezTo>
                    <a:pt x="7055563" y="1526438"/>
                    <a:pt x="7055563" y="1526438"/>
                    <a:pt x="7055563" y="1524693"/>
                  </a:cubicBezTo>
                  <a:lnTo>
                    <a:pt x="7055563" y="1512489"/>
                  </a:lnTo>
                  <a:cubicBezTo>
                    <a:pt x="7055563" y="1512489"/>
                    <a:pt x="7055563" y="1512489"/>
                    <a:pt x="7058071" y="1512489"/>
                  </a:cubicBezTo>
                  <a:lnTo>
                    <a:pt x="7075623" y="1512489"/>
                  </a:lnTo>
                  <a:cubicBezTo>
                    <a:pt x="7075623" y="1512489"/>
                    <a:pt x="7075623" y="1512489"/>
                    <a:pt x="7075623" y="1338141"/>
                  </a:cubicBezTo>
                  <a:cubicBezTo>
                    <a:pt x="7075623" y="1338141"/>
                    <a:pt x="7075623" y="1338141"/>
                    <a:pt x="7077295" y="1338141"/>
                  </a:cubicBezTo>
                  <a:lnTo>
                    <a:pt x="7088997" y="1338141"/>
                  </a:lnTo>
                  <a:cubicBezTo>
                    <a:pt x="7088997" y="1338141"/>
                    <a:pt x="7088997" y="1338141"/>
                    <a:pt x="7088997" y="1334654"/>
                  </a:cubicBezTo>
                  <a:lnTo>
                    <a:pt x="7088997" y="1310244"/>
                  </a:lnTo>
                  <a:cubicBezTo>
                    <a:pt x="7092341" y="1310244"/>
                    <a:pt x="7092341" y="1310244"/>
                    <a:pt x="7092341" y="1240505"/>
                  </a:cubicBezTo>
                  <a:cubicBezTo>
                    <a:pt x="7092341" y="1240505"/>
                    <a:pt x="7092341" y="1240505"/>
                    <a:pt x="7094013" y="1240505"/>
                  </a:cubicBezTo>
                  <a:lnTo>
                    <a:pt x="7105715" y="1240505"/>
                  </a:lnTo>
                  <a:cubicBezTo>
                    <a:pt x="7105715" y="1240505"/>
                    <a:pt x="7105715" y="1240505"/>
                    <a:pt x="7105715" y="1242249"/>
                  </a:cubicBezTo>
                  <a:lnTo>
                    <a:pt x="7105715" y="1254453"/>
                  </a:lnTo>
                  <a:cubicBezTo>
                    <a:pt x="7112401" y="1254453"/>
                    <a:pt x="7112401" y="1254453"/>
                    <a:pt x="7112401" y="1250966"/>
                  </a:cubicBezTo>
                  <a:lnTo>
                    <a:pt x="7112401" y="1226558"/>
                  </a:lnTo>
                  <a:cubicBezTo>
                    <a:pt x="7112401" y="1226558"/>
                    <a:pt x="7112401" y="1226558"/>
                    <a:pt x="7114491" y="1225686"/>
                  </a:cubicBezTo>
                  <a:lnTo>
                    <a:pt x="7129119" y="1219584"/>
                  </a:lnTo>
                  <a:cubicBezTo>
                    <a:pt x="7129119" y="1219584"/>
                    <a:pt x="7129119" y="1219584"/>
                    <a:pt x="7130791" y="1220456"/>
                  </a:cubicBezTo>
                  <a:lnTo>
                    <a:pt x="7142493" y="1226558"/>
                  </a:lnTo>
                  <a:cubicBezTo>
                    <a:pt x="7142493" y="1226558"/>
                    <a:pt x="7142493" y="1226558"/>
                    <a:pt x="7145001" y="1226558"/>
                  </a:cubicBezTo>
                  <a:lnTo>
                    <a:pt x="7162555" y="1226558"/>
                  </a:lnTo>
                  <a:cubicBezTo>
                    <a:pt x="7162555" y="1226558"/>
                    <a:pt x="7162555" y="1226558"/>
                    <a:pt x="7162555" y="1181226"/>
                  </a:cubicBezTo>
                  <a:cubicBezTo>
                    <a:pt x="7162555" y="1181226"/>
                    <a:pt x="7162555" y="1181226"/>
                    <a:pt x="7164227" y="1181226"/>
                  </a:cubicBezTo>
                  <a:lnTo>
                    <a:pt x="7175927" y="1181226"/>
                  </a:lnTo>
                  <a:cubicBezTo>
                    <a:pt x="7175927" y="1188201"/>
                    <a:pt x="7175927" y="1188201"/>
                    <a:pt x="7178017" y="1188201"/>
                  </a:cubicBezTo>
                  <a:lnTo>
                    <a:pt x="7192647" y="1188201"/>
                  </a:lnTo>
                  <a:cubicBezTo>
                    <a:pt x="7192647" y="1181226"/>
                    <a:pt x="7192647" y="1181226"/>
                    <a:pt x="7194319" y="1181226"/>
                  </a:cubicBezTo>
                  <a:lnTo>
                    <a:pt x="7206021" y="1181226"/>
                  </a:lnTo>
                  <a:cubicBezTo>
                    <a:pt x="7206021" y="1181226"/>
                    <a:pt x="7206021" y="1181226"/>
                    <a:pt x="7206021" y="1233531"/>
                  </a:cubicBezTo>
                  <a:cubicBezTo>
                    <a:pt x="7206021" y="1233531"/>
                    <a:pt x="7206021" y="1233531"/>
                    <a:pt x="7208111" y="1235274"/>
                  </a:cubicBezTo>
                  <a:lnTo>
                    <a:pt x="7222739" y="1247480"/>
                  </a:lnTo>
                  <a:cubicBezTo>
                    <a:pt x="7219395" y="1257941"/>
                    <a:pt x="7219395" y="1257941"/>
                    <a:pt x="7256173" y="1257941"/>
                  </a:cubicBezTo>
                  <a:cubicBezTo>
                    <a:pt x="7256173" y="1257941"/>
                    <a:pt x="7256173" y="1257941"/>
                    <a:pt x="7256173" y="1255761"/>
                  </a:cubicBezTo>
                  <a:lnTo>
                    <a:pt x="7256173" y="1240505"/>
                  </a:lnTo>
                  <a:cubicBezTo>
                    <a:pt x="7256173" y="1240505"/>
                    <a:pt x="7256173" y="1240505"/>
                    <a:pt x="7299639" y="1226558"/>
                  </a:cubicBezTo>
                  <a:cubicBezTo>
                    <a:pt x="7299639" y="1226558"/>
                    <a:pt x="7299639" y="1226558"/>
                    <a:pt x="7299639" y="1224815"/>
                  </a:cubicBezTo>
                  <a:lnTo>
                    <a:pt x="7299639" y="1212609"/>
                  </a:lnTo>
                  <a:cubicBezTo>
                    <a:pt x="7299639" y="1212609"/>
                    <a:pt x="7299639" y="1212609"/>
                    <a:pt x="7300893" y="1212609"/>
                  </a:cubicBezTo>
                  <a:lnTo>
                    <a:pt x="7309669" y="1212609"/>
                  </a:lnTo>
                  <a:cubicBezTo>
                    <a:pt x="7309669" y="1212609"/>
                    <a:pt x="7309669" y="1212609"/>
                    <a:pt x="7309669" y="1211303"/>
                  </a:cubicBezTo>
                  <a:lnTo>
                    <a:pt x="7309669" y="1202148"/>
                  </a:lnTo>
                  <a:cubicBezTo>
                    <a:pt x="7309669" y="1202148"/>
                    <a:pt x="7309669" y="1202148"/>
                    <a:pt x="7313013" y="1202148"/>
                  </a:cubicBezTo>
                  <a:lnTo>
                    <a:pt x="7336417" y="1202148"/>
                  </a:lnTo>
                  <a:cubicBezTo>
                    <a:pt x="7336417" y="1202148"/>
                    <a:pt x="7336417" y="1202148"/>
                    <a:pt x="7336417" y="1203456"/>
                  </a:cubicBezTo>
                  <a:lnTo>
                    <a:pt x="7336417" y="1212609"/>
                  </a:lnTo>
                  <a:cubicBezTo>
                    <a:pt x="7336417" y="1212609"/>
                    <a:pt x="7336417" y="1212609"/>
                    <a:pt x="7338925" y="1212609"/>
                  </a:cubicBezTo>
                  <a:lnTo>
                    <a:pt x="7356479" y="1212609"/>
                  </a:lnTo>
                  <a:cubicBezTo>
                    <a:pt x="7356479" y="1212609"/>
                    <a:pt x="7356479" y="1212609"/>
                    <a:pt x="7356479" y="1215225"/>
                  </a:cubicBezTo>
                  <a:lnTo>
                    <a:pt x="7356479" y="1233531"/>
                  </a:lnTo>
                  <a:cubicBezTo>
                    <a:pt x="7356479" y="1233531"/>
                    <a:pt x="7356479" y="1233531"/>
                    <a:pt x="7393257" y="1233531"/>
                  </a:cubicBezTo>
                  <a:cubicBezTo>
                    <a:pt x="7393257" y="1233531"/>
                    <a:pt x="7393257" y="1233531"/>
                    <a:pt x="7393257" y="1231788"/>
                  </a:cubicBezTo>
                  <a:lnTo>
                    <a:pt x="7393257" y="1219584"/>
                  </a:lnTo>
                  <a:cubicBezTo>
                    <a:pt x="7393257" y="1219584"/>
                    <a:pt x="7393257" y="1219584"/>
                    <a:pt x="7395347" y="1219584"/>
                  </a:cubicBezTo>
                  <a:lnTo>
                    <a:pt x="7409975" y="1219584"/>
                  </a:lnTo>
                  <a:cubicBezTo>
                    <a:pt x="7409975" y="1219584"/>
                    <a:pt x="7409975" y="1219584"/>
                    <a:pt x="7409975" y="1217840"/>
                  </a:cubicBezTo>
                  <a:lnTo>
                    <a:pt x="7409975" y="1205636"/>
                  </a:lnTo>
                  <a:cubicBezTo>
                    <a:pt x="7409975" y="1205636"/>
                    <a:pt x="7409975" y="1205636"/>
                    <a:pt x="7412483" y="1205636"/>
                  </a:cubicBezTo>
                  <a:lnTo>
                    <a:pt x="7430035" y="1205636"/>
                  </a:lnTo>
                  <a:cubicBezTo>
                    <a:pt x="7430035" y="1205636"/>
                    <a:pt x="7430035" y="1205636"/>
                    <a:pt x="7430035" y="1207379"/>
                  </a:cubicBezTo>
                  <a:lnTo>
                    <a:pt x="7430035" y="1219584"/>
                  </a:lnTo>
                  <a:cubicBezTo>
                    <a:pt x="7436723" y="1219584"/>
                    <a:pt x="7436723" y="1219584"/>
                    <a:pt x="7436723" y="1135896"/>
                  </a:cubicBezTo>
                  <a:cubicBezTo>
                    <a:pt x="7436723" y="1135896"/>
                    <a:pt x="7436723" y="1135896"/>
                    <a:pt x="7587181" y="1135896"/>
                  </a:cubicBezTo>
                  <a:cubicBezTo>
                    <a:pt x="7587181" y="1135896"/>
                    <a:pt x="7587181" y="1135896"/>
                    <a:pt x="7587181" y="1247480"/>
                  </a:cubicBezTo>
                  <a:cubicBezTo>
                    <a:pt x="7587181" y="1247480"/>
                    <a:pt x="7587181" y="1247480"/>
                    <a:pt x="7590525" y="1247480"/>
                  </a:cubicBezTo>
                  <a:lnTo>
                    <a:pt x="7613929" y="1247480"/>
                  </a:lnTo>
                  <a:cubicBezTo>
                    <a:pt x="7613929" y="1247480"/>
                    <a:pt x="7613929" y="1247480"/>
                    <a:pt x="7613929" y="1121948"/>
                  </a:cubicBezTo>
                  <a:cubicBezTo>
                    <a:pt x="7613929" y="1121948"/>
                    <a:pt x="7613929" y="1121948"/>
                    <a:pt x="7647365" y="1104513"/>
                  </a:cubicBezTo>
                  <a:cubicBezTo>
                    <a:pt x="7647365" y="1104513"/>
                    <a:pt x="7647365" y="1104513"/>
                    <a:pt x="7690831" y="1104513"/>
                  </a:cubicBezTo>
                  <a:cubicBezTo>
                    <a:pt x="7690831" y="1104513"/>
                    <a:pt x="7690831" y="1104513"/>
                    <a:pt x="7693757" y="1101899"/>
                  </a:cubicBezTo>
                  <a:lnTo>
                    <a:pt x="7714235" y="1083591"/>
                  </a:lnTo>
                  <a:cubicBezTo>
                    <a:pt x="7714235" y="1083591"/>
                    <a:pt x="7714235" y="1083591"/>
                    <a:pt x="7771075" y="1083591"/>
                  </a:cubicBezTo>
                  <a:cubicBezTo>
                    <a:pt x="7771075" y="1083591"/>
                    <a:pt x="7771075" y="1083591"/>
                    <a:pt x="7771075" y="1086207"/>
                  </a:cubicBezTo>
                  <a:lnTo>
                    <a:pt x="7771075" y="1104513"/>
                  </a:lnTo>
                  <a:cubicBezTo>
                    <a:pt x="7771075" y="1104513"/>
                    <a:pt x="7771075" y="1104513"/>
                    <a:pt x="7827915" y="1104513"/>
                  </a:cubicBezTo>
                  <a:cubicBezTo>
                    <a:pt x="7827915" y="1104513"/>
                    <a:pt x="7827915" y="1104513"/>
                    <a:pt x="7827915" y="1240505"/>
                  </a:cubicBezTo>
                  <a:cubicBezTo>
                    <a:pt x="7827915" y="1240505"/>
                    <a:pt x="7827915" y="1240505"/>
                    <a:pt x="7830005" y="1240505"/>
                  </a:cubicBezTo>
                  <a:lnTo>
                    <a:pt x="7844633" y="1240505"/>
                  </a:lnTo>
                  <a:cubicBezTo>
                    <a:pt x="7844633" y="1240505"/>
                    <a:pt x="7844633" y="1240505"/>
                    <a:pt x="7844633" y="1439262"/>
                  </a:cubicBezTo>
                  <a:cubicBezTo>
                    <a:pt x="7844633" y="1439262"/>
                    <a:pt x="7844633" y="1439262"/>
                    <a:pt x="7847975" y="1439262"/>
                  </a:cubicBezTo>
                  <a:lnTo>
                    <a:pt x="7871381" y="1439262"/>
                  </a:lnTo>
                  <a:cubicBezTo>
                    <a:pt x="7871381" y="1439262"/>
                    <a:pt x="7871381" y="1439262"/>
                    <a:pt x="7871381" y="1310244"/>
                  </a:cubicBezTo>
                  <a:cubicBezTo>
                    <a:pt x="7871381" y="1310244"/>
                    <a:pt x="7871381" y="1310244"/>
                    <a:pt x="7872635" y="1309373"/>
                  </a:cubicBezTo>
                  <a:lnTo>
                    <a:pt x="7881411" y="1303271"/>
                  </a:lnTo>
                  <a:cubicBezTo>
                    <a:pt x="7888099" y="1303271"/>
                    <a:pt x="7888099" y="1303271"/>
                    <a:pt x="7888099" y="1305014"/>
                  </a:cubicBezTo>
                  <a:lnTo>
                    <a:pt x="7888099" y="1317219"/>
                  </a:lnTo>
                  <a:cubicBezTo>
                    <a:pt x="7888099" y="1317219"/>
                    <a:pt x="7888099" y="1317219"/>
                    <a:pt x="7891441" y="1315475"/>
                  </a:cubicBezTo>
                  <a:lnTo>
                    <a:pt x="7914847" y="1303271"/>
                  </a:lnTo>
                  <a:cubicBezTo>
                    <a:pt x="7914847" y="1303271"/>
                    <a:pt x="7914847" y="1303271"/>
                    <a:pt x="7917773" y="1303271"/>
                  </a:cubicBezTo>
                  <a:lnTo>
                    <a:pt x="7938251" y="1303271"/>
                  </a:lnTo>
                  <a:cubicBezTo>
                    <a:pt x="7938251" y="1303271"/>
                    <a:pt x="7938251" y="1303271"/>
                    <a:pt x="7938251" y="1540385"/>
                  </a:cubicBezTo>
                  <a:cubicBezTo>
                    <a:pt x="7938251" y="1540385"/>
                    <a:pt x="7938251" y="1540385"/>
                    <a:pt x="7985061" y="1547360"/>
                  </a:cubicBezTo>
                  <a:cubicBezTo>
                    <a:pt x="7985061" y="1543872"/>
                    <a:pt x="7985061" y="1540385"/>
                    <a:pt x="7985061" y="1536899"/>
                  </a:cubicBezTo>
                  <a:cubicBezTo>
                    <a:pt x="8001779" y="1536899"/>
                    <a:pt x="8018495" y="1536899"/>
                    <a:pt x="8035213" y="1536899"/>
                  </a:cubicBezTo>
                  <a:cubicBezTo>
                    <a:pt x="8035213" y="1519463"/>
                    <a:pt x="8035213" y="1505516"/>
                    <a:pt x="8035213" y="1491567"/>
                  </a:cubicBezTo>
                  <a:lnTo>
                    <a:pt x="8048587" y="1491567"/>
                  </a:lnTo>
                  <a:cubicBezTo>
                    <a:pt x="8048587" y="1470645"/>
                    <a:pt x="8048587" y="1453211"/>
                    <a:pt x="8048587" y="1432289"/>
                  </a:cubicBezTo>
                  <a:cubicBezTo>
                    <a:pt x="8051931" y="1432289"/>
                    <a:pt x="8055275" y="1432289"/>
                    <a:pt x="8058619" y="1432289"/>
                  </a:cubicBezTo>
                  <a:cubicBezTo>
                    <a:pt x="8058619" y="1411367"/>
                    <a:pt x="8058619" y="1393932"/>
                    <a:pt x="8058619" y="1373010"/>
                  </a:cubicBezTo>
                  <a:cubicBezTo>
                    <a:pt x="8065305" y="1373010"/>
                    <a:pt x="8071991" y="1373010"/>
                    <a:pt x="8082023" y="1373010"/>
                  </a:cubicBezTo>
                  <a:cubicBezTo>
                    <a:pt x="8105427" y="1366037"/>
                    <a:pt x="8132175" y="1352088"/>
                    <a:pt x="8155579" y="1341627"/>
                  </a:cubicBezTo>
                  <a:cubicBezTo>
                    <a:pt x="8158923" y="1331166"/>
                    <a:pt x="8158923" y="1320705"/>
                    <a:pt x="8158923" y="1310244"/>
                  </a:cubicBezTo>
                  <a:cubicBezTo>
                    <a:pt x="8162267" y="1320705"/>
                    <a:pt x="8162267" y="1331166"/>
                    <a:pt x="8165611" y="1341627"/>
                  </a:cubicBezTo>
                  <a:cubicBezTo>
                    <a:pt x="8192359" y="1355576"/>
                    <a:pt x="8215763" y="1369523"/>
                    <a:pt x="8242511" y="1383471"/>
                  </a:cubicBezTo>
                  <a:cubicBezTo>
                    <a:pt x="8242511" y="1379993"/>
                    <a:pt x="8242511" y="1376516"/>
                    <a:pt x="8242511" y="1376498"/>
                  </a:cubicBezTo>
                  <a:cubicBezTo>
                    <a:pt x="8249197" y="1376498"/>
                    <a:pt x="8255887" y="1376498"/>
                    <a:pt x="8262573" y="1376498"/>
                  </a:cubicBezTo>
                  <a:cubicBezTo>
                    <a:pt x="8262573" y="1393932"/>
                    <a:pt x="8262573" y="1414854"/>
                    <a:pt x="8262573" y="1432289"/>
                  </a:cubicBezTo>
                  <a:cubicBezTo>
                    <a:pt x="8265917" y="1432289"/>
                    <a:pt x="8269259" y="1432289"/>
                    <a:pt x="8272603" y="1432289"/>
                  </a:cubicBezTo>
                  <a:cubicBezTo>
                    <a:pt x="8272603" y="1453211"/>
                    <a:pt x="8272603" y="1474133"/>
                    <a:pt x="8272603" y="1498541"/>
                  </a:cubicBezTo>
                  <a:cubicBezTo>
                    <a:pt x="8275947" y="1498541"/>
                    <a:pt x="8279291" y="1498541"/>
                    <a:pt x="8282635" y="1498541"/>
                  </a:cubicBezTo>
                  <a:cubicBezTo>
                    <a:pt x="8282635" y="1509002"/>
                    <a:pt x="8282635" y="1519463"/>
                    <a:pt x="8282635" y="1529924"/>
                  </a:cubicBezTo>
                  <a:cubicBezTo>
                    <a:pt x="8289321" y="1529924"/>
                    <a:pt x="8296007" y="1529924"/>
                    <a:pt x="8302695" y="1529924"/>
                  </a:cubicBezTo>
                  <a:cubicBezTo>
                    <a:pt x="8302695" y="1547360"/>
                    <a:pt x="8302695" y="1561307"/>
                    <a:pt x="8302695" y="1578741"/>
                  </a:cubicBezTo>
                  <a:cubicBezTo>
                    <a:pt x="8346161" y="1575255"/>
                    <a:pt x="8386283" y="1571768"/>
                    <a:pt x="8429747" y="1568280"/>
                  </a:cubicBezTo>
                  <a:cubicBezTo>
                    <a:pt x="8429747" y="1550846"/>
                    <a:pt x="8429747" y="1536899"/>
                    <a:pt x="8429747" y="1519463"/>
                  </a:cubicBezTo>
                  <a:cubicBezTo>
                    <a:pt x="8453153" y="1519463"/>
                    <a:pt x="8476557" y="1519463"/>
                    <a:pt x="8496619" y="1519463"/>
                  </a:cubicBezTo>
                  <a:cubicBezTo>
                    <a:pt x="8496619" y="1509002"/>
                    <a:pt x="8496619" y="1502028"/>
                    <a:pt x="8496619" y="1491567"/>
                  </a:cubicBezTo>
                  <a:cubicBezTo>
                    <a:pt x="8543429" y="1491567"/>
                    <a:pt x="8590237" y="1491567"/>
                    <a:pt x="8637047" y="1491567"/>
                  </a:cubicBezTo>
                  <a:cubicBezTo>
                    <a:pt x="8637047" y="1498541"/>
                    <a:pt x="8637047" y="1502028"/>
                    <a:pt x="8637047" y="1509002"/>
                  </a:cubicBezTo>
                  <a:cubicBezTo>
                    <a:pt x="8667139" y="1509002"/>
                    <a:pt x="8697229" y="1509002"/>
                    <a:pt x="8727321" y="1509002"/>
                  </a:cubicBezTo>
                  <a:cubicBezTo>
                    <a:pt x="8727321" y="1512489"/>
                    <a:pt x="8727321" y="1515977"/>
                    <a:pt x="8727321" y="1519463"/>
                  </a:cubicBezTo>
                  <a:cubicBezTo>
                    <a:pt x="8734007" y="1519463"/>
                    <a:pt x="8744039" y="1519463"/>
                    <a:pt x="8754069" y="1519463"/>
                  </a:cubicBezTo>
                  <a:cubicBezTo>
                    <a:pt x="8754069" y="1522950"/>
                    <a:pt x="8754069" y="1526438"/>
                    <a:pt x="8754069" y="1529924"/>
                  </a:cubicBezTo>
                  <a:cubicBezTo>
                    <a:pt x="8760755" y="1529924"/>
                    <a:pt x="8770787" y="1529924"/>
                    <a:pt x="8777473" y="1529924"/>
                  </a:cubicBezTo>
                  <a:cubicBezTo>
                    <a:pt x="8777473" y="1519920"/>
                    <a:pt x="8777473" y="1509917"/>
                    <a:pt x="8777473" y="1499913"/>
                  </a:cubicBezTo>
                  <a:lnTo>
                    <a:pt x="8882887" y="1682495"/>
                  </a:lnTo>
                  <a:lnTo>
                    <a:pt x="0" y="1682495"/>
                  </a:lnTo>
                  <a:lnTo>
                    <a:pt x="63077" y="1573241"/>
                  </a:lnTo>
                  <a:cubicBezTo>
                    <a:pt x="82889" y="1571585"/>
                    <a:pt x="102742" y="1569932"/>
                    <a:pt x="123345" y="1568279"/>
                  </a:cubicBezTo>
                  <a:cubicBezTo>
                    <a:pt x="123345" y="1550844"/>
                    <a:pt x="123345" y="1536897"/>
                    <a:pt x="123345" y="1519461"/>
                  </a:cubicBezTo>
                  <a:cubicBezTo>
                    <a:pt x="146749" y="1519461"/>
                    <a:pt x="170153" y="1519461"/>
                    <a:pt x="190215" y="1519461"/>
                  </a:cubicBezTo>
                  <a:cubicBezTo>
                    <a:pt x="190215" y="1509000"/>
                    <a:pt x="190215" y="1502027"/>
                    <a:pt x="190215" y="1491566"/>
                  </a:cubicBezTo>
                  <a:cubicBezTo>
                    <a:pt x="237025" y="1491566"/>
                    <a:pt x="283834" y="1491566"/>
                    <a:pt x="330643" y="1491566"/>
                  </a:cubicBezTo>
                  <a:cubicBezTo>
                    <a:pt x="330643" y="1498539"/>
                    <a:pt x="330643" y="1502027"/>
                    <a:pt x="330643" y="1509000"/>
                  </a:cubicBezTo>
                  <a:cubicBezTo>
                    <a:pt x="360735" y="1509000"/>
                    <a:pt x="390826" y="1509000"/>
                    <a:pt x="420917" y="1509000"/>
                  </a:cubicBezTo>
                  <a:cubicBezTo>
                    <a:pt x="420917" y="1512488"/>
                    <a:pt x="420917" y="1515975"/>
                    <a:pt x="420917" y="1519461"/>
                  </a:cubicBezTo>
                  <a:cubicBezTo>
                    <a:pt x="427605" y="1519461"/>
                    <a:pt x="437635" y="1519461"/>
                    <a:pt x="447665" y="1519461"/>
                  </a:cubicBezTo>
                  <a:cubicBezTo>
                    <a:pt x="447665" y="1522949"/>
                    <a:pt x="447665" y="1526436"/>
                    <a:pt x="447665" y="1529922"/>
                  </a:cubicBezTo>
                  <a:cubicBezTo>
                    <a:pt x="454353" y="1529922"/>
                    <a:pt x="464383" y="1529922"/>
                    <a:pt x="471070" y="1529922"/>
                  </a:cubicBezTo>
                  <a:cubicBezTo>
                    <a:pt x="471070" y="1477619"/>
                    <a:pt x="471070" y="1425314"/>
                    <a:pt x="471070" y="1373009"/>
                  </a:cubicBezTo>
                  <a:cubicBezTo>
                    <a:pt x="494475" y="1366035"/>
                    <a:pt x="517881" y="1359062"/>
                    <a:pt x="541285" y="1352087"/>
                  </a:cubicBezTo>
                  <a:cubicBezTo>
                    <a:pt x="584751" y="1352087"/>
                    <a:pt x="628216" y="1352087"/>
                    <a:pt x="671681" y="1352087"/>
                  </a:cubicBezTo>
                  <a:cubicBezTo>
                    <a:pt x="671681" y="1268400"/>
                    <a:pt x="671681" y="1184712"/>
                    <a:pt x="671681" y="1101026"/>
                  </a:cubicBezTo>
                  <a:cubicBezTo>
                    <a:pt x="681712" y="1094051"/>
                    <a:pt x="695086" y="1090565"/>
                    <a:pt x="708460" y="1083590"/>
                  </a:cubicBezTo>
                  <a:cubicBezTo>
                    <a:pt x="761956" y="1076616"/>
                    <a:pt x="815453" y="1066155"/>
                    <a:pt x="868949" y="1055694"/>
                  </a:cubicBezTo>
                  <a:cubicBezTo>
                    <a:pt x="889011" y="1062668"/>
                    <a:pt x="905728" y="1069643"/>
                    <a:pt x="925789" y="1073129"/>
                  </a:cubicBezTo>
                  <a:cubicBezTo>
                    <a:pt x="929133" y="1076616"/>
                    <a:pt x="932476" y="1080104"/>
                    <a:pt x="935819" y="1083590"/>
                  </a:cubicBezTo>
                  <a:cubicBezTo>
                    <a:pt x="935819" y="1240503"/>
                    <a:pt x="935819" y="1397418"/>
                    <a:pt x="935819" y="1550844"/>
                  </a:cubicBezTo>
                  <a:cubicBezTo>
                    <a:pt x="942507" y="1550844"/>
                    <a:pt x="949193" y="1550844"/>
                    <a:pt x="959224" y="1550844"/>
                  </a:cubicBezTo>
                  <a:cubicBezTo>
                    <a:pt x="959224" y="1488080"/>
                    <a:pt x="959224" y="1425314"/>
                    <a:pt x="959224" y="1362548"/>
                  </a:cubicBezTo>
                  <a:cubicBezTo>
                    <a:pt x="965911" y="1362548"/>
                    <a:pt x="972598" y="1362548"/>
                    <a:pt x="979285" y="1362548"/>
                  </a:cubicBezTo>
                  <a:cubicBezTo>
                    <a:pt x="979285" y="1355574"/>
                    <a:pt x="979285" y="1352087"/>
                    <a:pt x="979285" y="1345113"/>
                  </a:cubicBezTo>
                  <a:cubicBezTo>
                    <a:pt x="985972" y="1341626"/>
                    <a:pt x="992659" y="1338140"/>
                    <a:pt x="999346" y="1334652"/>
                  </a:cubicBezTo>
                  <a:lnTo>
                    <a:pt x="1016063" y="1334652"/>
                  </a:lnTo>
                  <a:cubicBezTo>
                    <a:pt x="1016063" y="1327679"/>
                    <a:pt x="1016063" y="1324191"/>
                    <a:pt x="1016063" y="1317218"/>
                  </a:cubicBezTo>
                  <a:cubicBezTo>
                    <a:pt x="1019407" y="1313730"/>
                    <a:pt x="1026094" y="1310243"/>
                    <a:pt x="1029437" y="1306757"/>
                  </a:cubicBezTo>
                  <a:cubicBezTo>
                    <a:pt x="1039469" y="1306757"/>
                    <a:pt x="1052843" y="1306757"/>
                    <a:pt x="1062874" y="1306757"/>
                  </a:cubicBezTo>
                  <a:cubicBezTo>
                    <a:pt x="1062874" y="1324191"/>
                    <a:pt x="1062874" y="1345113"/>
                    <a:pt x="1062874" y="1362548"/>
                  </a:cubicBezTo>
                  <a:cubicBezTo>
                    <a:pt x="1086279" y="1362548"/>
                    <a:pt x="1109683" y="1362548"/>
                    <a:pt x="1133087" y="1362548"/>
                  </a:cubicBezTo>
                  <a:cubicBezTo>
                    <a:pt x="1133087" y="1428801"/>
                    <a:pt x="1133087" y="1491566"/>
                    <a:pt x="1133087" y="1557819"/>
                  </a:cubicBezTo>
                  <a:cubicBezTo>
                    <a:pt x="1143118" y="1557819"/>
                    <a:pt x="1153149" y="1557819"/>
                    <a:pt x="1159835" y="1557819"/>
                  </a:cubicBezTo>
                  <a:cubicBezTo>
                    <a:pt x="1169866" y="1554332"/>
                    <a:pt x="1176553" y="1550844"/>
                    <a:pt x="1186583" y="1547358"/>
                  </a:cubicBezTo>
                  <a:cubicBezTo>
                    <a:pt x="1186583" y="1540383"/>
                    <a:pt x="1186583" y="1536897"/>
                    <a:pt x="1186583" y="1533410"/>
                  </a:cubicBezTo>
                  <a:cubicBezTo>
                    <a:pt x="1183240" y="1533410"/>
                    <a:pt x="1179897" y="1529922"/>
                    <a:pt x="1176553" y="1529922"/>
                  </a:cubicBezTo>
                  <a:cubicBezTo>
                    <a:pt x="1176553" y="1526436"/>
                    <a:pt x="1176553" y="1522949"/>
                    <a:pt x="1176553" y="1519461"/>
                  </a:cubicBezTo>
                  <a:cubicBezTo>
                    <a:pt x="1179897" y="1515975"/>
                    <a:pt x="1183240" y="1515975"/>
                    <a:pt x="1186583" y="1512488"/>
                  </a:cubicBezTo>
                  <a:cubicBezTo>
                    <a:pt x="1186583" y="1488080"/>
                    <a:pt x="1186583" y="1460183"/>
                    <a:pt x="1186583" y="1435775"/>
                  </a:cubicBezTo>
                  <a:cubicBezTo>
                    <a:pt x="1183240" y="1435775"/>
                    <a:pt x="1179897" y="1432287"/>
                    <a:pt x="1176553" y="1432287"/>
                  </a:cubicBezTo>
                  <a:cubicBezTo>
                    <a:pt x="1176553" y="1428801"/>
                    <a:pt x="1176553" y="1425314"/>
                    <a:pt x="1176553" y="1421826"/>
                  </a:cubicBezTo>
                  <a:cubicBezTo>
                    <a:pt x="1179897" y="1418340"/>
                    <a:pt x="1183240" y="1418340"/>
                    <a:pt x="1186583" y="1414853"/>
                  </a:cubicBezTo>
                  <a:lnTo>
                    <a:pt x="1193271" y="1407879"/>
                  </a:lnTo>
                  <a:lnTo>
                    <a:pt x="1193271" y="1393931"/>
                  </a:lnTo>
                  <a:cubicBezTo>
                    <a:pt x="1189927" y="1393931"/>
                    <a:pt x="1189927" y="1393931"/>
                    <a:pt x="1186583" y="1393931"/>
                  </a:cubicBezTo>
                  <a:cubicBezTo>
                    <a:pt x="1186583" y="1390443"/>
                    <a:pt x="1186583" y="1386957"/>
                    <a:pt x="1186583" y="1383470"/>
                  </a:cubicBezTo>
                  <a:cubicBezTo>
                    <a:pt x="1189927" y="1383470"/>
                    <a:pt x="1193271" y="1379982"/>
                    <a:pt x="1196614" y="1376496"/>
                  </a:cubicBezTo>
                  <a:cubicBezTo>
                    <a:pt x="1199957" y="1334652"/>
                    <a:pt x="1209988" y="1299783"/>
                    <a:pt x="1250110" y="1278861"/>
                  </a:cubicBezTo>
                  <a:cubicBezTo>
                    <a:pt x="1246767" y="1278861"/>
                    <a:pt x="1246767" y="1275374"/>
                    <a:pt x="1243423" y="1275374"/>
                  </a:cubicBezTo>
                  <a:cubicBezTo>
                    <a:pt x="1243423" y="1271886"/>
                    <a:pt x="1243423" y="1268400"/>
                    <a:pt x="1243423" y="1264913"/>
                  </a:cubicBezTo>
                  <a:cubicBezTo>
                    <a:pt x="1246767" y="1264913"/>
                    <a:pt x="1250110" y="1261425"/>
                    <a:pt x="1253453" y="1261425"/>
                  </a:cubicBezTo>
                  <a:cubicBezTo>
                    <a:pt x="1253453" y="1254452"/>
                    <a:pt x="1253453" y="1250964"/>
                    <a:pt x="1253453" y="1247478"/>
                  </a:cubicBezTo>
                  <a:cubicBezTo>
                    <a:pt x="1256797" y="1247478"/>
                    <a:pt x="1256797" y="1247478"/>
                    <a:pt x="1260141" y="1247478"/>
                  </a:cubicBezTo>
                  <a:cubicBezTo>
                    <a:pt x="1260141" y="1237017"/>
                    <a:pt x="1260141" y="1226556"/>
                    <a:pt x="1260141" y="1216095"/>
                  </a:cubicBezTo>
                  <a:cubicBezTo>
                    <a:pt x="1256797" y="1216095"/>
                    <a:pt x="1256797" y="1216095"/>
                    <a:pt x="1253453" y="1216095"/>
                  </a:cubicBezTo>
                  <a:cubicBezTo>
                    <a:pt x="1253453" y="1212608"/>
                    <a:pt x="1253453" y="1212608"/>
                    <a:pt x="1253453" y="1209122"/>
                  </a:cubicBezTo>
                  <a:lnTo>
                    <a:pt x="1260141" y="1205634"/>
                  </a:lnTo>
                  <a:cubicBezTo>
                    <a:pt x="1266827" y="1198661"/>
                    <a:pt x="1270171" y="1191686"/>
                    <a:pt x="1276858" y="1181225"/>
                  </a:cubicBezTo>
                  <a:cubicBezTo>
                    <a:pt x="1280201" y="1174251"/>
                    <a:pt x="1280201" y="1170765"/>
                    <a:pt x="1280201" y="1167278"/>
                  </a:cubicBezTo>
                  <a:cubicBezTo>
                    <a:pt x="1273515" y="1156817"/>
                    <a:pt x="1273515" y="1139382"/>
                    <a:pt x="1280201" y="1128921"/>
                  </a:cubicBezTo>
                  <a:cubicBezTo>
                    <a:pt x="1280203" y="1128917"/>
                    <a:pt x="1280225" y="1128848"/>
                    <a:pt x="1280620" y="1127613"/>
                  </a:cubicBezTo>
                  <a:lnTo>
                    <a:pt x="1283545" y="1118460"/>
                  </a:lnTo>
                  <a:cubicBezTo>
                    <a:pt x="1283547" y="1118465"/>
                    <a:pt x="1283569" y="1118534"/>
                    <a:pt x="1283963" y="1119768"/>
                  </a:cubicBezTo>
                  <a:lnTo>
                    <a:pt x="1286889" y="1128921"/>
                  </a:lnTo>
                  <a:cubicBezTo>
                    <a:pt x="1293575" y="1139382"/>
                    <a:pt x="1296919" y="1156817"/>
                    <a:pt x="1290232" y="1167278"/>
                  </a:cubicBezTo>
                  <a:cubicBezTo>
                    <a:pt x="1290232" y="1170765"/>
                    <a:pt x="1290232" y="1174251"/>
                    <a:pt x="1290232" y="1177739"/>
                  </a:cubicBezTo>
                  <a:cubicBezTo>
                    <a:pt x="1296919" y="1188200"/>
                    <a:pt x="1303606" y="1198661"/>
                    <a:pt x="1306951" y="1205634"/>
                  </a:cubicBezTo>
                  <a:cubicBezTo>
                    <a:pt x="1310295" y="1205634"/>
                    <a:pt x="1310295" y="1209122"/>
                    <a:pt x="1313638" y="1209122"/>
                  </a:cubicBezTo>
                  <a:cubicBezTo>
                    <a:pt x="1313638" y="1212608"/>
                    <a:pt x="1313638" y="1212608"/>
                    <a:pt x="1313638" y="1216095"/>
                  </a:cubicBezTo>
                  <a:cubicBezTo>
                    <a:pt x="1310295" y="1226556"/>
                    <a:pt x="1310295" y="1237017"/>
                    <a:pt x="1310295" y="1247478"/>
                  </a:cubicBezTo>
                  <a:cubicBezTo>
                    <a:pt x="1316981" y="1250964"/>
                    <a:pt x="1316981" y="1254452"/>
                    <a:pt x="1316981" y="1261425"/>
                  </a:cubicBezTo>
                  <a:lnTo>
                    <a:pt x="1323669" y="1264913"/>
                  </a:lnTo>
                  <a:cubicBezTo>
                    <a:pt x="1323669" y="1268400"/>
                    <a:pt x="1323669" y="1271886"/>
                    <a:pt x="1323669" y="1275374"/>
                  </a:cubicBezTo>
                  <a:cubicBezTo>
                    <a:pt x="1320325" y="1278861"/>
                    <a:pt x="1320325" y="1278861"/>
                    <a:pt x="1316981" y="1278861"/>
                  </a:cubicBezTo>
                  <a:cubicBezTo>
                    <a:pt x="1337042" y="1289322"/>
                    <a:pt x="1348745" y="1303270"/>
                    <a:pt x="1356268" y="1319833"/>
                  </a:cubicBezTo>
                  <a:lnTo>
                    <a:pt x="1369603" y="1373009"/>
                  </a:lnTo>
                  <a:lnTo>
                    <a:pt x="1417287" y="1373009"/>
                  </a:lnTo>
                  <a:lnTo>
                    <a:pt x="1417287" y="1329494"/>
                  </a:lnTo>
                  <a:lnTo>
                    <a:pt x="1409211" y="1329494"/>
                  </a:lnTo>
                  <a:cubicBezTo>
                    <a:pt x="1409211" y="1329459"/>
                    <a:pt x="1409211" y="1326621"/>
                    <a:pt x="1409211" y="1086294"/>
                  </a:cubicBezTo>
                  <a:cubicBezTo>
                    <a:pt x="1409228" y="1086294"/>
                    <a:pt x="1409934" y="1086294"/>
                    <a:pt x="1439612" y="1086294"/>
                  </a:cubicBezTo>
                  <a:cubicBezTo>
                    <a:pt x="1439618" y="1086285"/>
                    <a:pt x="1439673" y="1086162"/>
                    <a:pt x="1440372" y="1084673"/>
                  </a:cubicBezTo>
                  <a:lnTo>
                    <a:pt x="1445691" y="1073324"/>
                  </a:lnTo>
                  <a:cubicBezTo>
                    <a:pt x="1445705" y="1073325"/>
                    <a:pt x="1445874" y="1073352"/>
                    <a:pt x="1448352" y="1073729"/>
                  </a:cubicBezTo>
                  <a:lnTo>
                    <a:pt x="1466972" y="1076565"/>
                  </a:lnTo>
                  <a:cubicBezTo>
                    <a:pt x="1466976" y="1076580"/>
                    <a:pt x="1467033" y="1076732"/>
                    <a:pt x="1467732" y="1078593"/>
                  </a:cubicBezTo>
                  <a:lnTo>
                    <a:pt x="1473051" y="1092779"/>
                  </a:lnTo>
                  <a:cubicBezTo>
                    <a:pt x="1473072" y="1092780"/>
                    <a:pt x="1473966" y="1092855"/>
                    <a:pt x="1512572" y="1096022"/>
                  </a:cubicBezTo>
                  <a:cubicBezTo>
                    <a:pt x="1512572" y="1095992"/>
                    <a:pt x="1512572" y="1093697"/>
                    <a:pt x="1512572" y="911190"/>
                  </a:cubicBezTo>
                  <a:cubicBezTo>
                    <a:pt x="1512585" y="911190"/>
                    <a:pt x="1512764" y="911190"/>
                    <a:pt x="1515612" y="911190"/>
                  </a:cubicBezTo>
                  <a:lnTo>
                    <a:pt x="1536893" y="911190"/>
                  </a:lnTo>
                  <a:cubicBezTo>
                    <a:pt x="1536893" y="911157"/>
                    <a:pt x="1536893" y="908586"/>
                    <a:pt x="1536893" y="706902"/>
                  </a:cubicBezTo>
                  <a:cubicBezTo>
                    <a:pt x="1536905" y="706902"/>
                    <a:pt x="1537067" y="706902"/>
                    <a:pt x="1539552" y="706902"/>
                  </a:cubicBezTo>
                  <a:lnTo>
                    <a:pt x="1558173" y="706902"/>
                  </a:lnTo>
                  <a:cubicBezTo>
                    <a:pt x="1558173" y="706877"/>
                    <a:pt x="1558173" y="704768"/>
                    <a:pt x="1558173" y="535041"/>
                  </a:cubicBezTo>
                  <a:cubicBezTo>
                    <a:pt x="1564253" y="531798"/>
                    <a:pt x="1564253" y="531798"/>
                    <a:pt x="1564253" y="492885"/>
                  </a:cubicBezTo>
                  <a:cubicBezTo>
                    <a:pt x="1564263" y="492885"/>
                    <a:pt x="1564443" y="492885"/>
                    <a:pt x="1567293" y="492885"/>
                  </a:cubicBezTo>
                  <a:lnTo>
                    <a:pt x="1588574" y="492885"/>
                  </a:lnTo>
                  <a:cubicBezTo>
                    <a:pt x="1588590" y="492851"/>
                    <a:pt x="1589499" y="490800"/>
                    <a:pt x="1643294" y="369665"/>
                  </a:cubicBezTo>
                  <a:cubicBezTo>
                    <a:pt x="1643294" y="369644"/>
                    <a:pt x="1643345" y="366717"/>
                    <a:pt x="164937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270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AA9A816D-A1A4-486F-B7D6-A7582904D1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64150" y="5758625"/>
              <a:ext cx="1609462" cy="1121663"/>
            </a:xfrm>
            <a:custGeom>
              <a:avLst/>
              <a:gdLst>
                <a:gd name="connsiteX0" fmla="*/ 1129941 w 1609462"/>
                <a:gd name="connsiteY0" fmla="*/ 0 h 1121663"/>
                <a:gd name="connsiteX1" fmla="*/ 1132023 w 1609462"/>
                <a:gd name="connsiteY1" fmla="*/ 246444 h 1121663"/>
                <a:gd name="connsiteX2" fmla="*/ 1171593 w 1609462"/>
                <a:gd name="connsiteY2" fmla="*/ 326429 h 1121663"/>
                <a:gd name="connsiteX3" fmla="*/ 1173676 w 1609462"/>
                <a:gd name="connsiteY3" fmla="*/ 326429 h 1121663"/>
                <a:gd name="connsiteX4" fmla="*/ 1188254 w 1609462"/>
                <a:gd name="connsiteY4" fmla="*/ 326429 h 1121663"/>
                <a:gd name="connsiteX5" fmla="*/ 1188254 w 1609462"/>
                <a:gd name="connsiteY5" fmla="*/ 350208 h 1121663"/>
                <a:gd name="connsiteX6" fmla="*/ 1188776 w 1609462"/>
                <a:gd name="connsiteY6" fmla="*/ 351019 h 1121663"/>
                <a:gd name="connsiteX7" fmla="*/ 1192420 w 1609462"/>
                <a:gd name="connsiteY7" fmla="*/ 356694 h 1121663"/>
                <a:gd name="connsiteX8" fmla="*/ 1192420 w 1609462"/>
                <a:gd name="connsiteY8" fmla="*/ 471268 h 1121663"/>
                <a:gd name="connsiteX9" fmla="*/ 1194762 w 1609462"/>
                <a:gd name="connsiteY9" fmla="*/ 471268 h 1121663"/>
                <a:gd name="connsiteX10" fmla="*/ 1211164 w 1609462"/>
                <a:gd name="connsiteY10" fmla="*/ 471268 h 1121663"/>
                <a:gd name="connsiteX11" fmla="*/ 1211164 w 1609462"/>
                <a:gd name="connsiteY11" fmla="*/ 611783 h 1121663"/>
                <a:gd name="connsiteX12" fmla="*/ 1212726 w 1609462"/>
                <a:gd name="connsiteY12" fmla="*/ 611513 h 1121663"/>
                <a:gd name="connsiteX13" fmla="*/ 1223660 w 1609462"/>
                <a:gd name="connsiteY13" fmla="*/ 609622 h 1121663"/>
                <a:gd name="connsiteX14" fmla="*/ 1221577 w 1609462"/>
                <a:gd name="connsiteY14" fmla="*/ 698254 h 1121663"/>
                <a:gd name="connsiteX15" fmla="*/ 1223139 w 1609462"/>
                <a:gd name="connsiteY15" fmla="*/ 698525 h 1121663"/>
                <a:gd name="connsiteX16" fmla="*/ 1234073 w 1609462"/>
                <a:gd name="connsiteY16" fmla="*/ 700416 h 1121663"/>
                <a:gd name="connsiteX17" fmla="*/ 1234332 w 1609462"/>
                <a:gd name="connsiteY17" fmla="*/ 701227 h 1121663"/>
                <a:gd name="connsiteX18" fmla="*/ 1236155 w 1609462"/>
                <a:gd name="connsiteY18" fmla="*/ 706902 h 1121663"/>
                <a:gd name="connsiteX19" fmla="*/ 1236936 w 1609462"/>
                <a:gd name="connsiteY19" fmla="*/ 704470 h 1121663"/>
                <a:gd name="connsiteX20" fmla="*/ 1242403 w 1609462"/>
                <a:gd name="connsiteY20" fmla="*/ 687446 h 1121663"/>
                <a:gd name="connsiteX21" fmla="*/ 1244225 w 1609462"/>
                <a:gd name="connsiteY21" fmla="*/ 687446 h 1121663"/>
                <a:gd name="connsiteX22" fmla="*/ 1256982 w 1609462"/>
                <a:gd name="connsiteY22" fmla="*/ 687446 h 1121663"/>
                <a:gd name="connsiteX23" fmla="*/ 1256982 w 1609462"/>
                <a:gd name="connsiteY23" fmla="*/ 719872 h 1121663"/>
                <a:gd name="connsiteX24" fmla="*/ 1258023 w 1609462"/>
                <a:gd name="connsiteY24" fmla="*/ 720413 h 1121663"/>
                <a:gd name="connsiteX25" fmla="*/ 1265313 w 1609462"/>
                <a:gd name="connsiteY25" fmla="*/ 724196 h 1121663"/>
                <a:gd name="connsiteX26" fmla="*/ 1265313 w 1609462"/>
                <a:gd name="connsiteY26" fmla="*/ 725547 h 1121663"/>
                <a:gd name="connsiteX27" fmla="*/ 1265313 w 1609462"/>
                <a:gd name="connsiteY27" fmla="*/ 735005 h 1121663"/>
                <a:gd name="connsiteX28" fmla="*/ 1311131 w 1609462"/>
                <a:gd name="connsiteY28" fmla="*/ 735005 h 1121663"/>
                <a:gd name="connsiteX29" fmla="*/ 1311131 w 1609462"/>
                <a:gd name="connsiteY29" fmla="*/ 736086 h 1121663"/>
                <a:gd name="connsiteX30" fmla="*/ 1311131 w 1609462"/>
                <a:gd name="connsiteY30" fmla="*/ 743652 h 1121663"/>
                <a:gd name="connsiteX31" fmla="*/ 1313213 w 1609462"/>
                <a:gd name="connsiteY31" fmla="*/ 743652 h 1121663"/>
                <a:gd name="connsiteX32" fmla="*/ 1327791 w 1609462"/>
                <a:gd name="connsiteY32" fmla="*/ 743652 h 1121663"/>
                <a:gd name="connsiteX33" fmla="*/ 1327791 w 1609462"/>
                <a:gd name="connsiteY33" fmla="*/ 713387 h 1121663"/>
                <a:gd name="connsiteX34" fmla="*/ 1373609 w 1609462"/>
                <a:gd name="connsiteY34" fmla="*/ 713387 h 1121663"/>
                <a:gd name="connsiteX35" fmla="*/ 1373609 w 1609462"/>
                <a:gd name="connsiteY35" fmla="*/ 712036 h 1121663"/>
                <a:gd name="connsiteX36" fmla="*/ 1373609 w 1609462"/>
                <a:gd name="connsiteY36" fmla="*/ 702578 h 1121663"/>
                <a:gd name="connsiteX37" fmla="*/ 1374651 w 1609462"/>
                <a:gd name="connsiteY37" fmla="*/ 702578 h 1121663"/>
                <a:gd name="connsiteX38" fmla="*/ 1381940 w 1609462"/>
                <a:gd name="connsiteY38" fmla="*/ 702578 h 1121663"/>
                <a:gd name="connsiteX39" fmla="*/ 1381940 w 1609462"/>
                <a:gd name="connsiteY39" fmla="*/ 700687 h 1121663"/>
                <a:gd name="connsiteX40" fmla="*/ 1381940 w 1609462"/>
                <a:gd name="connsiteY40" fmla="*/ 687446 h 1121663"/>
                <a:gd name="connsiteX41" fmla="*/ 1382721 w 1609462"/>
                <a:gd name="connsiteY41" fmla="*/ 687446 h 1121663"/>
                <a:gd name="connsiteX42" fmla="*/ 1388188 w 1609462"/>
                <a:gd name="connsiteY42" fmla="*/ 687446 h 1121663"/>
                <a:gd name="connsiteX43" fmla="*/ 1388188 w 1609462"/>
                <a:gd name="connsiteY43" fmla="*/ 686365 h 1121663"/>
                <a:gd name="connsiteX44" fmla="*/ 1388188 w 1609462"/>
                <a:gd name="connsiteY44" fmla="*/ 678798 h 1121663"/>
                <a:gd name="connsiteX45" fmla="*/ 1390271 w 1609462"/>
                <a:gd name="connsiteY45" fmla="*/ 678798 h 1121663"/>
                <a:gd name="connsiteX46" fmla="*/ 1404849 w 1609462"/>
                <a:gd name="connsiteY46" fmla="*/ 678798 h 1121663"/>
                <a:gd name="connsiteX47" fmla="*/ 1404849 w 1609462"/>
                <a:gd name="connsiteY47" fmla="*/ 679879 h 1121663"/>
                <a:gd name="connsiteX48" fmla="*/ 1404849 w 1609462"/>
                <a:gd name="connsiteY48" fmla="*/ 687446 h 1121663"/>
                <a:gd name="connsiteX49" fmla="*/ 1427758 w 1609462"/>
                <a:gd name="connsiteY49" fmla="*/ 687446 h 1121663"/>
                <a:gd name="connsiteX50" fmla="*/ 1427758 w 1609462"/>
                <a:gd name="connsiteY50" fmla="*/ 685554 h 1121663"/>
                <a:gd name="connsiteX51" fmla="*/ 1427758 w 1609462"/>
                <a:gd name="connsiteY51" fmla="*/ 672313 h 1121663"/>
                <a:gd name="connsiteX52" fmla="*/ 1429581 w 1609462"/>
                <a:gd name="connsiteY52" fmla="*/ 672313 h 1121663"/>
                <a:gd name="connsiteX53" fmla="*/ 1442337 w 1609462"/>
                <a:gd name="connsiteY53" fmla="*/ 672313 h 1121663"/>
                <a:gd name="connsiteX54" fmla="*/ 1442337 w 1609462"/>
                <a:gd name="connsiteY54" fmla="*/ 696093 h 1121663"/>
                <a:gd name="connsiteX55" fmla="*/ 1443379 w 1609462"/>
                <a:gd name="connsiteY55" fmla="*/ 696093 h 1121663"/>
                <a:gd name="connsiteX56" fmla="*/ 1450668 w 1609462"/>
                <a:gd name="connsiteY56" fmla="*/ 696093 h 1121663"/>
                <a:gd name="connsiteX57" fmla="*/ 1450668 w 1609462"/>
                <a:gd name="connsiteY57" fmla="*/ 695012 h 1121663"/>
                <a:gd name="connsiteX58" fmla="*/ 1450668 w 1609462"/>
                <a:gd name="connsiteY58" fmla="*/ 687446 h 1121663"/>
                <a:gd name="connsiteX59" fmla="*/ 1452489 w 1609462"/>
                <a:gd name="connsiteY59" fmla="*/ 687446 h 1121663"/>
                <a:gd name="connsiteX60" fmla="*/ 1465246 w 1609462"/>
                <a:gd name="connsiteY60" fmla="*/ 687446 h 1121663"/>
                <a:gd name="connsiteX61" fmla="*/ 1465246 w 1609462"/>
                <a:gd name="connsiteY61" fmla="*/ 713387 h 1121663"/>
                <a:gd name="connsiteX62" fmla="*/ 1467329 w 1609462"/>
                <a:gd name="connsiteY62" fmla="*/ 713387 h 1121663"/>
                <a:gd name="connsiteX63" fmla="*/ 1481907 w 1609462"/>
                <a:gd name="connsiteY63" fmla="*/ 713387 h 1121663"/>
                <a:gd name="connsiteX64" fmla="*/ 1481907 w 1609462"/>
                <a:gd name="connsiteY64" fmla="*/ 715008 h 1121663"/>
                <a:gd name="connsiteX65" fmla="*/ 1481907 w 1609462"/>
                <a:gd name="connsiteY65" fmla="*/ 726358 h 1121663"/>
                <a:gd name="connsiteX66" fmla="*/ 1482688 w 1609462"/>
                <a:gd name="connsiteY66" fmla="*/ 726358 h 1121663"/>
                <a:gd name="connsiteX67" fmla="*/ 1488156 w 1609462"/>
                <a:gd name="connsiteY67" fmla="*/ 726358 h 1121663"/>
                <a:gd name="connsiteX68" fmla="*/ 1488156 w 1609462"/>
                <a:gd name="connsiteY68" fmla="*/ 725547 h 1121663"/>
                <a:gd name="connsiteX69" fmla="*/ 1488156 w 1609462"/>
                <a:gd name="connsiteY69" fmla="*/ 719872 h 1121663"/>
                <a:gd name="connsiteX70" fmla="*/ 1519395 w 1609462"/>
                <a:gd name="connsiteY70" fmla="*/ 719872 h 1121663"/>
                <a:gd name="connsiteX71" fmla="*/ 1519395 w 1609462"/>
                <a:gd name="connsiteY71" fmla="*/ 743652 h 1121663"/>
                <a:gd name="connsiteX72" fmla="*/ 1520436 w 1609462"/>
                <a:gd name="connsiteY72" fmla="*/ 743652 h 1121663"/>
                <a:gd name="connsiteX73" fmla="*/ 1527726 w 1609462"/>
                <a:gd name="connsiteY73" fmla="*/ 743652 h 1121663"/>
                <a:gd name="connsiteX74" fmla="*/ 1527726 w 1609462"/>
                <a:gd name="connsiteY74" fmla="*/ 744733 h 1121663"/>
                <a:gd name="connsiteX75" fmla="*/ 1527726 w 1609462"/>
                <a:gd name="connsiteY75" fmla="*/ 752299 h 1121663"/>
                <a:gd name="connsiteX76" fmla="*/ 1528507 w 1609462"/>
                <a:gd name="connsiteY76" fmla="*/ 752299 h 1121663"/>
                <a:gd name="connsiteX77" fmla="*/ 1533974 w 1609462"/>
                <a:gd name="connsiteY77" fmla="*/ 752299 h 1121663"/>
                <a:gd name="connsiteX78" fmla="*/ 1533974 w 1609462"/>
                <a:gd name="connsiteY78" fmla="*/ 750137 h 1121663"/>
                <a:gd name="connsiteX79" fmla="*/ 1533974 w 1609462"/>
                <a:gd name="connsiteY79" fmla="*/ 735005 h 1121663"/>
                <a:gd name="connsiteX80" fmla="*/ 1535015 w 1609462"/>
                <a:gd name="connsiteY80" fmla="*/ 735005 h 1121663"/>
                <a:gd name="connsiteX81" fmla="*/ 1542304 w 1609462"/>
                <a:gd name="connsiteY81" fmla="*/ 735005 h 1121663"/>
                <a:gd name="connsiteX82" fmla="*/ 1542304 w 1609462"/>
                <a:gd name="connsiteY82" fmla="*/ 736086 h 1121663"/>
                <a:gd name="connsiteX83" fmla="*/ 1542304 w 1609462"/>
                <a:gd name="connsiteY83" fmla="*/ 743652 h 1121663"/>
                <a:gd name="connsiteX84" fmla="*/ 1547771 w 1609462"/>
                <a:gd name="connsiteY84" fmla="*/ 741659 h 1121663"/>
                <a:gd name="connsiteX85" fmla="*/ 1548552 w 1609462"/>
                <a:gd name="connsiteY85" fmla="*/ 740679 h 1121663"/>
                <a:gd name="connsiteX86" fmla="*/ 1548552 w 1609462"/>
                <a:gd name="connsiteY86" fmla="*/ 735005 h 1121663"/>
                <a:gd name="connsiteX87" fmla="*/ 1588123 w 1609462"/>
                <a:gd name="connsiteY87" fmla="*/ 735005 h 1121663"/>
                <a:gd name="connsiteX88" fmla="*/ 1588123 w 1609462"/>
                <a:gd name="connsiteY88" fmla="*/ 758784 h 1121663"/>
                <a:gd name="connsiteX89" fmla="*/ 1590205 w 1609462"/>
                <a:gd name="connsiteY89" fmla="*/ 758784 h 1121663"/>
                <a:gd name="connsiteX90" fmla="*/ 1604783 w 1609462"/>
                <a:gd name="connsiteY90" fmla="*/ 758784 h 1121663"/>
                <a:gd name="connsiteX91" fmla="*/ 1604783 w 1609462"/>
                <a:gd name="connsiteY91" fmla="*/ 759865 h 1121663"/>
                <a:gd name="connsiteX92" fmla="*/ 1604783 w 1609462"/>
                <a:gd name="connsiteY92" fmla="*/ 767431 h 1121663"/>
                <a:gd name="connsiteX93" fmla="*/ 1606606 w 1609462"/>
                <a:gd name="connsiteY93" fmla="*/ 767431 h 1121663"/>
                <a:gd name="connsiteX94" fmla="*/ 1609462 w 1609462"/>
                <a:gd name="connsiteY94" fmla="*/ 767431 h 1121663"/>
                <a:gd name="connsiteX95" fmla="*/ 1609462 w 1609462"/>
                <a:gd name="connsiteY95" fmla="*/ 1121663 h 1121663"/>
                <a:gd name="connsiteX96" fmla="*/ 0 w 1609462"/>
                <a:gd name="connsiteY96" fmla="*/ 1121663 h 1121663"/>
                <a:gd name="connsiteX97" fmla="*/ 43213 w 1609462"/>
                <a:gd name="connsiteY97" fmla="*/ 1048827 h 1121663"/>
                <a:gd name="connsiteX98" fmla="*/ 84500 w 1609462"/>
                <a:gd name="connsiteY98" fmla="*/ 1045519 h 1121663"/>
                <a:gd name="connsiteX99" fmla="*/ 84500 w 1609462"/>
                <a:gd name="connsiteY99" fmla="*/ 1012974 h 1121663"/>
                <a:gd name="connsiteX100" fmla="*/ 130311 w 1609462"/>
                <a:gd name="connsiteY100" fmla="*/ 1012974 h 1121663"/>
                <a:gd name="connsiteX101" fmla="*/ 130311 w 1609462"/>
                <a:gd name="connsiteY101" fmla="*/ 994377 h 1121663"/>
                <a:gd name="connsiteX102" fmla="*/ 226515 w 1609462"/>
                <a:gd name="connsiteY102" fmla="*/ 994377 h 1121663"/>
                <a:gd name="connsiteX103" fmla="*/ 226515 w 1609462"/>
                <a:gd name="connsiteY103" fmla="*/ 1006000 h 1121663"/>
                <a:gd name="connsiteX104" fmla="*/ 288359 w 1609462"/>
                <a:gd name="connsiteY104" fmla="*/ 1006000 h 1121663"/>
                <a:gd name="connsiteX105" fmla="*/ 288359 w 1609462"/>
                <a:gd name="connsiteY105" fmla="*/ 1012974 h 1121663"/>
                <a:gd name="connsiteX106" fmla="*/ 306683 w 1609462"/>
                <a:gd name="connsiteY106" fmla="*/ 1012974 h 1121663"/>
                <a:gd name="connsiteX107" fmla="*/ 306683 w 1609462"/>
                <a:gd name="connsiteY107" fmla="*/ 1019948 h 1121663"/>
                <a:gd name="connsiteX108" fmla="*/ 322717 w 1609462"/>
                <a:gd name="connsiteY108" fmla="*/ 1019948 h 1121663"/>
                <a:gd name="connsiteX109" fmla="*/ 322717 w 1609462"/>
                <a:gd name="connsiteY109" fmla="*/ 915339 h 1121663"/>
                <a:gd name="connsiteX110" fmla="*/ 370819 w 1609462"/>
                <a:gd name="connsiteY110" fmla="*/ 901391 h 1121663"/>
                <a:gd name="connsiteX111" fmla="*/ 460150 w 1609462"/>
                <a:gd name="connsiteY111" fmla="*/ 901391 h 1121663"/>
                <a:gd name="connsiteX112" fmla="*/ 460150 w 1609462"/>
                <a:gd name="connsiteY112" fmla="*/ 734017 h 1121663"/>
                <a:gd name="connsiteX113" fmla="*/ 485346 w 1609462"/>
                <a:gd name="connsiteY113" fmla="*/ 722393 h 1121663"/>
                <a:gd name="connsiteX114" fmla="*/ 595293 w 1609462"/>
                <a:gd name="connsiteY114" fmla="*/ 703796 h 1121663"/>
                <a:gd name="connsiteX115" fmla="*/ 634232 w 1609462"/>
                <a:gd name="connsiteY115" fmla="*/ 715419 h 1121663"/>
                <a:gd name="connsiteX116" fmla="*/ 641104 w 1609462"/>
                <a:gd name="connsiteY116" fmla="*/ 722393 h 1121663"/>
                <a:gd name="connsiteX117" fmla="*/ 641104 w 1609462"/>
                <a:gd name="connsiteY117" fmla="*/ 1033896 h 1121663"/>
                <a:gd name="connsiteX118" fmla="*/ 657138 w 1609462"/>
                <a:gd name="connsiteY118" fmla="*/ 1033896 h 1121663"/>
                <a:gd name="connsiteX119" fmla="*/ 657138 w 1609462"/>
                <a:gd name="connsiteY119" fmla="*/ 908365 h 1121663"/>
                <a:gd name="connsiteX120" fmla="*/ 670881 w 1609462"/>
                <a:gd name="connsiteY120" fmla="*/ 908365 h 1121663"/>
                <a:gd name="connsiteX121" fmla="*/ 670881 w 1609462"/>
                <a:gd name="connsiteY121" fmla="*/ 896742 h 1121663"/>
                <a:gd name="connsiteX122" fmla="*/ 684624 w 1609462"/>
                <a:gd name="connsiteY122" fmla="*/ 889768 h 1121663"/>
                <a:gd name="connsiteX123" fmla="*/ 696077 w 1609462"/>
                <a:gd name="connsiteY123" fmla="*/ 889768 h 1121663"/>
                <a:gd name="connsiteX124" fmla="*/ 696077 w 1609462"/>
                <a:gd name="connsiteY124" fmla="*/ 878145 h 1121663"/>
                <a:gd name="connsiteX125" fmla="*/ 705239 w 1609462"/>
                <a:gd name="connsiteY125" fmla="*/ 871171 h 1121663"/>
                <a:gd name="connsiteX126" fmla="*/ 728146 w 1609462"/>
                <a:gd name="connsiteY126" fmla="*/ 871171 h 1121663"/>
                <a:gd name="connsiteX127" fmla="*/ 728146 w 1609462"/>
                <a:gd name="connsiteY127" fmla="*/ 908365 h 1121663"/>
                <a:gd name="connsiteX128" fmla="*/ 776247 w 1609462"/>
                <a:gd name="connsiteY128" fmla="*/ 908365 h 1121663"/>
                <a:gd name="connsiteX129" fmla="*/ 776247 w 1609462"/>
                <a:gd name="connsiteY129" fmla="*/ 1038546 h 1121663"/>
                <a:gd name="connsiteX130" fmla="*/ 794571 w 1609462"/>
                <a:gd name="connsiteY130" fmla="*/ 1038546 h 1121663"/>
                <a:gd name="connsiteX131" fmla="*/ 812895 w 1609462"/>
                <a:gd name="connsiteY131" fmla="*/ 1031572 h 1121663"/>
                <a:gd name="connsiteX132" fmla="*/ 812895 w 1609462"/>
                <a:gd name="connsiteY132" fmla="*/ 1022273 h 1121663"/>
                <a:gd name="connsiteX133" fmla="*/ 806024 w 1609462"/>
                <a:gd name="connsiteY133" fmla="*/ 1019948 h 1121663"/>
                <a:gd name="connsiteX134" fmla="*/ 806024 w 1609462"/>
                <a:gd name="connsiteY134" fmla="*/ 1012974 h 1121663"/>
                <a:gd name="connsiteX135" fmla="*/ 812895 w 1609462"/>
                <a:gd name="connsiteY135" fmla="*/ 1008325 h 1121663"/>
                <a:gd name="connsiteX136" fmla="*/ 812895 w 1609462"/>
                <a:gd name="connsiteY136" fmla="*/ 957183 h 1121663"/>
                <a:gd name="connsiteX137" fmla="*/ 806024 w 1609462"/>
                <a:gd name="connsiteY137" fmla="*/ 954858 h 1121663"/>
                <a:gd name="connsiteX138" fmla="*/ 806024 w 1609462"/>
                <a:gd name="connsiteY138" fmla="*/ 947884 h 1121663"/>
                <a:gd name="connsiteX139" fmla="*/ 812895 w 1609462"/>
                <a:gd name="connsiteY139" fmla="*/ 943235 h 1121663"/>
                <a:gd name="connsiteX140" fmla="*/ 817477 w 1609462"/>
                <a:gd name="connsiteY140" fmla="*/ 938586 h 1121663"/>
                <a:gd name="connsiteX141" fmla="*/ 817477 w 1609462"/>
                <a:gd name="connsiteY141" fmla="*/ 929287 h 1121663"/>
                <a:gd name="connsiteX142" fmla="*/ 812895 w 1609462"/>
                <a:gd name="connsiteY142" fmla="*/ 929287 h 1121663"/>
                <a:gd name="connsiteX143" fmla="*/ 812895 w 1609462"/>
                <a:gd name="connsiteY143" fmla="*/ 922313 h 1121663"/>
                <a:gd name="connsiteX144" fmla="*/ 819767 w 1609462"/>
                <a:gd name="connsiteY144" fmla="*/ 917664 h 1121663"/>
                <a:gd name="connsiteX145" fmla="*/ 856416 w 1609462"/>
                <a:gd name="connsiteY145" fmla="*/ 852574 h 1121663"/>
                <a:gd name="connsiteX146" fmla="*/ 851835 w 1609462"/>
                <a:gd name="connsiteY146" fmla="*/ 850249 h 1121663"/>
                <a:gd name="connsiteX147" fmla="*/ 851835 w 1609462"/>
                <a:gd name="connsiteY147" fmla="*/ 843275 h 1121663"/>
                <a:gd name="connsiteX148" fmla="*/ 858706 w 1609462"/>
                <a:gd name="connsiteY148" fmla="*/ 840950 h 1121663"/>
                <a:gd name="connsiteX149" fmla="*/ 858706 w 1609462"/>
                <a:gd name="connsiteY149" fmla="*/ 831652 h 1121663"/>
                <a:gd name="connsiteX150" fmla="*/ 863288 w 1609462"/>
                <a:gd name="connsiteY150" fmla="*/ 831652 h 1121663"/>
                <a:gd name="connsiteX151" fmla="*/ 863288 w 1609462"/>
                <a:gd name="connsiteY151" fmla="*/ 810730 h 1121663"/>
                <a:gd name="connsiteX152" fmla="*/ 858706 w 1609462"/>
                <a:gd name="connsiteY152" fmla="*/ 810730 h 1121663"/>
                <a:gd name="connsiteX153" fmla="*/ 858706 w 1609462"/>
                <a:gd name="connsiteY153" fmla="*/ 806081 h 1121663"/>
                <a:gd name="connsiteX154" fmla="*/ 863288 w 1609462"/>
                <a:gd name="connsiteY154" fmla="*/ 803756 h 1121663"/>
                <a:gd name="connsiteX155" fmla="*/ 874740 w 1609462"/>
                <a:gd name="connsiteY155" fmla="*/ 787483 h 1121663"/>
                <a:gd name="connsiteX156" fmla="*/ 877030 w 1609462"/>
                <a:gd name="connsiteY156" fmla="*/ 778185 h 1121663"/>
                <a:gd name="connsiteX157" fmla="*/ 877030 w 1609462"/>
                <a:gd name="connsiteY157" fmla="*/ 752614 h 1121663"/>
                <a:gd name="connsiteX158" fmla="*/ 877317 w 1609462"/>
                <a:gd name="connsiteY158" fmla="*/ 751742 h 1121663"/>
                <a:gd name="connsiteX159" fmla="*/ 879321 w 1609462"/>
                <a:gd name="connsiteY159" fmla="*/ 745640 h 1121663"/>
                <a:gd name="connsiteX160" fmla="*/ 879607 w 1609462"/>
                <a:gd name="connsiteY160" fmla="*/ 746512 h 1121663"/>
                <a:gd name="connsiteX161" fmla="*/ 881612 w 1609462"/>
                <a:gd name="connsiteY161" fmla="*/ 752614 h 1121663"/>
                <a:gd name="connsiteX162" fmla="*/ 883902 w 1609462"/>
                <a:gd name="connsiteY162" fmla="*/ 778185 h 1121663"/>
                <a:gd name="connsiteX163" fmla="*/ 883902 w 1609462"/>
                <a:gd name="connsiteY163" fmla="*/ 785159 h 1121663"/>
                <a:gd name="connsiteX164" fmla="*/ 895356 w 1609462"/>
                <a:gd name="connsiteY164" fmla="*/ 803756 h 1121663"/>
                <a:gd name="connsiteX165" fmla="*/ 899937 w 1609462"/>
                <a:gd name="connsiteY165" fmla="*/ 806081 h 1121663"/>
                <a:gd name="connsiteX166" fmla="*/ 899937 w 1609462"/>
                <a:gd name="connsiteY166" fmla="*/ 810730 h 1121663"/>
                <a:gd name="connsiteX167" fmla="*/ 897647 w 1609462"/>
                <a:gd name="connsiteY167" fmla="*/ 831652 h 1121663"/>
                <a:gd name="connsiteX168" fmla="*/ 902227 w 1609462"/>
                <a:gd name="connsiteY168" fmla="*/ 840950 h 1121663"/>
                <a:gd name="connsiteX169" fmla="*/ 906809 w 1609462"/>
                <a:gd name="connsiteY169" fmla="*/ 843275 h 1121663"/>
                <a:gd name="connsiteX170" fmla="*/ 906809 w 1609462"/>
                <a:gd name="connsiteY170" fmla="*/ 850249 h 1121663"/>
                <a:gd name="connsiteX171" fmla="*/ 902227 w 1609462"/>
                <a:gd name="connsiteY171" fmla="*/ 852574 h 1121663"/>
                <a:gd name="connsiteX172" fmla="*/ 929142 w 1609462"/>
                <a:gd name="connsiteY172" fmla="*/ 879889 h 1121663"/>
                <a:gd name="connsiteX173" fmla="*/ 938277 w 1609462"/>
                <a:gd name="connsiteY173" fmla="*/ 915339 h 1121663"/>
                <a:gd name="connsiteX174" fmla="*/ 970944 w 1609462"/>
                <a:gd name="connsiteY174" fmla="*/ 915339 h 1121663"/>
                <a:gd name="connsiteX175" fmla="*/ 970944 w 1609462"/>
                <a:gd name="connsiteY175" fmla="*/ 886329 h 1121663"/>
                <a:gd name="connsiteX176" fmla="*/ 965411 w 1609462"/>
                <a:gd name="connsiteY176" fmla="*/ 886329 h 1121663"/>
                <a:gd name="connsiteX177" fmla="*/ 965411 w 1609462"/>
                <a:gd name="connsiteY177" fmla="*/ 724196 h 1121663"/>
                <a:gd name="connsiteX178" fmla="*/ 986238 w 1609462"/>
                <a:gd name="connsiteY178" fmla="*/ 724196 h 1121663"/>
                <a:gd name="connsiteX179" fmla="*/ 986759 w 1609462"/>
                <a:gd name="connsiteY179" fmla="*/ 723115 h 1121663"/>
                <a:gd name="connsiteX180" fmla="*/ 990403 w 1609462"/>
                <a:gd name="connsiteY180" fmla="*/ 715549 h 1121663"/>
                <a:gd name="connsiteX181" fmla="*/ 992226 w 1609462"/>
                <a:gd name="connsiteY181" fmla="*/ 715819 h 1121663"/>
                <a:gd name="connsiteX182" fmla="*/ 1004982 w 1609462"/>
                <a:gd name="connsiteY182" fmla="*/ 717710 h 1121663"/>
                <a:gd name="connsiteX183" fmla="*/ 1005502 w 1609462"/>
                <a:gd name="connsiteY183" fmla="*/ 719062 h 1121663"/>
                <a:gd name="connsiteX184" fmla="*/ 1009146 w 1609462"/>
                <a:gd name="connsiteY184" fmla="*/ 728519 h 1121663"/>
                <a:gd name="connsiteX185" fmla="*/ 1036221 w 1609462"/>
                <a:gd name="connsiteY185" fmla="*/ 730681 h 1121663"/>
                <a:gd name="connsiteX186" fmla="*/ 1036221 w 1609462"/>
                <a:gd name="connsiteY186" fmla="*/ 607460 h 1121663"/>
                <a:gd name="connsiteX187" fmla="*/ 1038304 w 1609462"/>
                <a:gd name="connsiteY187" fmla="*/ 607460 h 1121663"/>
                <a:gd name="connsiteX188" fmla="*/ 1052883 w 1609462"/>
                <a:gd name="connsiteY188" fmla="*/ 607460 h 1121663"/>
                <a:gd name="connsiteX189" fmla="*/ 1052883 w 1609462"/>
                <a:gd name="connsiteY189" fmla="*/ 471268 h 1121663"/>
                <a:gd name="connsiteX190" fmla="*/ 1054704 w 1609462"/>
                <a:gd name="connsiteY190" fmla="*/ 471268 h 1121663"/>
                <a:gd name="connsiteX191" fmla="*/ 1067461 w 1609462"/>
                <a:gd name="connsiteY191" fmla="*/ 471268 h 1121663"/>
                <a:gd name="connsiteX192" fmla="*/ 1067461 w 1609462"/>
                <a:gd name="connsiteY192" fmla="*/ 356694 h 1121663"/>
                <a:gd name="connsiteX193" fmla="*/ 1071626 w 1609462"/>
                <a:gd name="connsiteY193" fmla="*/ 328590 h 1121663"/>
                <a:gd name="connsiteX194" fmla="*/ 1073709 w 1609462"/>
                <a:gd name="connsiteY194" fmla="*/ 328590 h 1121663"/>
                <a:gd name="connsiteX195" fmla="*/ 1088288 w 1609462"/>
                <a:gd name="connsiteY195" fmla="*/ 328590 h 1121663"/>
                <a:gd name="connsiteX196" fmla="*/ 1125775 w 1609462"/>
                <a:gd name="connsiteY196" fmla="*/ 246444 h 1121663"/>
                <a:gd name="connsiteX197" fmla="*/ 1129941 w 1609462"/>
                <a:gd name="connsiteY197" fmla="*/ 0 h 1121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</a:cxnLst>
              <a:rect l="l" t="t" r="r" b="b"/>
              <a:pathLst>
                <a:path w="1609462" h="1121663">
                  <a:moveTo>
                    <a:pt x="1129941" y="0"/>
                  </a:moveTo>
                  <a:cubicBezTo>
                    <a:pt x="1129941" y="18"/>
                    <a:pt x="1129957" y="2040"/>
                    <a:pt x="1132023" y="246444"/>
                  </a:cubicBezTo>
                  <a:cubicBezTo>
                    <a:pt x="1132035" y="246468"/>
                    <a:pt x="1132698" y="247808"/>
                    <a:pt x="1171593" y="326429"/>
                  </a:cubicBezTo>
                  <a:cubicBezTo>
                    <a:pt x="1171601" y="326429"/>
                    <a:pt x="1171715" y="326429"/>
                    <a:pt x="1173676" y="326429"/>
                  </a:cubicBezTo>
                  <a:lnTo>
                    <a:pt x="1188254" y="326429"/>
                  </a:lnTo>
                  <a:cubicBezTo>
                    <a:pt x="1188254" y="326443"/>
                    <a:pt x="1188254" y="327005"/>
                    <a:pt x="1188254" y="350208"/>
                  </a:cubicBezTo>
                  <a:cubicBezTo>
                    <a:pt x="1188256" y="350214"/>
                    <a:pt x="1188295" y="350272"/>
                    <a:pt x="1188776" y="351019"/>
                  </a:cubicBezTo>
                  <a:lnTo>
                    <a:pt x="1192420" y="356694"/>
                  </a:lnTo>
                  <a:cubicBezTo>
                    <a:pt x="1192420" y="356714"/>
                    <a:pt x="1192420" y="358229"/>
                    <a:pt x="1192420" y="471268"/>
                  </a:cubicBezTo>
                  <a:cubicBezTo>
                    <a:pt x="1192428" y="471268"/>
                    <a:pt x="1192572" y="471268"/>
                    <a:pt x="1194762" y="471268"/>
                  </a:cubicBezTo>
                  <a:lnTo>
                    <a:pt x="1211164" y="471268"/>
                  </a:lnTo>
                  <a:cubicBezTo>
                    <a:pt x="1211164" y="471288"/>
                    <a:pt x="1211164" y="472923"/>
                    <a:pt x="1211164" y="611783"/>
                  </a:cubicBezTo>
                  <a:cubicBezTo>
                    <a:pt x="1211174" y="611782"/>
                    <a:pt x="1211289" y="611761"/>
                    <a:pt x="1212726" y="611513"/>
                  </a:cubicBezTo>
                  <a:lnTo>
                    <a:pt x="1223660" y="609622"/>
                  </a:lnTo>
                  <a:cubicBezTo>
                    <a:pt x="1223660" y="609644"/>
                    <a:pt x="1223629" y="610978"/>
                    <a:pt x="1221577" y="698254"/>
                  </a:cubicBezTo>
                  <a:cubicBezTo>
                    <a:pt x="1221587" y="698256"/>
                    <a:pt x="1221701" y="698276"/>
                    <a:pt x="1223139" y="698525"/>
                  </a:cubicBezTo>
                  <a:lnTo>
                    <a:pt x="1234073" y="700416"/>
                  </a:lnTo>
                  <a:cubicBezTo>
                    <a:pt x="1234075" y="700423"/>
                    <a:pt x="1234095" y="700487"/>
                    <a:pt x="1234332" y="701227"/>
                  </a:cubicBezTo>
                  <a:lnTo>
                    <a:pt x="1236155" y="706902"/>
                  </a:lnTo>
                  <a:cubicBezTo>
                    <a:pt x="1236157" y="706893"/>
                    <a:pt x="1236204" y="706750"/>
                    <a:pt x="1236936" y="704470"/>
                  </a:cubicBezTo>
                  <a:lnTo>
                    <a:pt x="1242403" y="687446"/>
                  </a:lnTo>
                  <a:cubicBezTo>
                    <a:pt x="1242411" y="687446"/>
                    <a:pt x="1242513" y="687446"/>
                    <a:pt x="1244225" y="687446"/>
                  </a:cubicBezTo>
                  <a:lnTo>
                    <a:pt x="1256982" y="687446"/>
                  </a:lnTo>
                  <a:cubicBezTo>
                    <a:pt x="1256982" y="687463"/>
                    <a:pt x="1256982" y="688156"/>
                    <a:pt x="1256982" y="719872"/>
                  </a:cubicBezTo>
                  <a:cubicBezTo>
                    <a:pt x="1256988" y="719877"/>
                    <a:pt x="1257067" y="719917"/>
                    <a:pt x="1258023" y="720413"/>
                  </a:cubicBezTo>
                  <a:lnTo>
                    <a:pt x="1265313" y="724196"/>
                  </a:lnTo>
                  <a:cubicBezTo>
                    <a:pt x="1265313" y="724205"/>
                    <a:pt x="1265313" y="724306"/>
                    <a:pt x="1265313" y="725547"/>
                  </a:cubicBezTo>
                  <a:lnTo>
                    <a:pt x="1265313" y="735005"/>
                  </a:lnTo>
                  <a:cubicBezTo>
                    <a:pt x="1265333" y="735005"/>
                    <a:pt x="1266266" y="735005"/>
                    <a:pt x="1311131" y="735005"/>
                  </a:cubicBezTo>
                  <a:cubicBezTo>
                    <a:pt x="1311131" y="735013"/>
                    <a:pt x="1311131" y="735096"/>
                    <a:pt x="1311131" y="736086"/>
                  </a:cubicBezTo>
                  <a:lnTo>
                    <a:pt x="1311131" y="743652"/>
                  </a:lnTo>
                  <a:cubicBezTo>
                    <a:pt x="1311140" y="743652"/>
                    <a:pt x="1311264" y="743652"/>
                    <a:pt x="1313213" y="743652"/>
                  </a:cubicBezTo>
                  <a:lnTo>
                    <a:pt x="1327791" y="743652"/>
                  </a:lnTo>
                  <a:cubicBezTo>
                    <a:pt x="1327791" y="743634"/>
                    <a:pt x="1327791" y="742905"/>
                    <a:pt x="1327791" y="713387"/>
                  </a:cubicBezTo>
                  <a:cubicBezTo>
                    <a:pt x="1327813" y="713387"/>
                    <a:pt x="1328769" y="713387"/>
                    <a:pt x="1373609" y="713387"/>
                  </a:cubicBezTo>
                  <a:cubicBezTo>
                    <a:pt x="1373609" y="713379"/>
                    <a:pt x="1373609" y="713282"/>
                    <a:pt x="1373609" y="712036"/>
                  </a:cubicBezTo>
                  <a:lnTo>
                    <a:pt x="1373609" y="702578"/>
                  </a:lnTo>
                  <a:cubicBezTo>
                    <a:pt x="1373616" y="702578"/>
                    <a:pt x="1373692" y="702578"/>
                    <a:pt x="1374651" y="702578"/>
                  </a:cubicBezTo>
                  <a:lnTo>
                    <a:pt x="1381940" y="702578"/>
                  </a:lnTo>
                  <a:cubicBezTo>
                    <a:pt x="1381940" y="702571"/>
                    <a:pt x="1381940" y="702458"/>
                    <a:pt x="1381940" y="700687"/>
                  </a:cubicBezTo>
                  <a:lnTo>
                    <a:pt x="1381940" y="687446"/>
                  </a:lnTo>
                  <a:cubicBezTo>
                    <a:pt x="1381950" y="687446"/>
                    <a:pt x="1382024" y="687446"/>
                    <a:pt x="1382721" y="687446"/>
                  </a:cubicBezTo>
                  <a:lnTo>
                    <a:pt x="1388188" y="687446"/>
                  </a:lnTo>
                  <a:cubicBezTo>
                    <a:pt x="1388188" y="687439"/>
                    <a:pt x="1388188" y="687354"/>
                    <a:pt x="1388188" y="686365"/>
                  </a:cubicBezTo>
                  <a:lnTo>
                    <a:pt x="1388188" y="678798"/>
                  </a:lnTo>
                  <a:cubicBezTo>
                    <a:pt x="1388196" y="678798"/>
                    <a:pt x="1388323" y="678798"/>
                    <a:pt x="1390271" y="678798"/>
                  </a:cubicBezTo>
                  <a:lnTo>
                    <a:pt x="1404849" y="678798"/>
                  </a:lnTo>
                  <a:cubicBezTo>
                    <a:pt x="1404849" y="678805"/>
                    <a:pt x="1404849" y="678882"/>
                    <a:pt x="1404849" y="679879"/>
                  </a:cubicBezTo>
                  <a:lnTo>
                    <a:pt x="1404849" y="687446"/>
                  </a:lnTo>
                  <a:cubicBezTo>
                    <a:pt x="1404861" y="687446"/>
                    <a:pt x="1405376" y="687446"/>
                    <a:pt x="1427758" y="687446"/>
                  </a:cubicBezTo>
                  <a:cubicBezTo>
                    <a:pt x="1427758" y="687438"/>
                    <a:pt x="1427758" y="687324"/>
                    <a:pt x="1427758" y="685554"/>
                  </a:cubicBezTo>
                  <a:lnTo>
                    <a:pt x="1427758" y="672313"/>
                  </a:lnTo>
                  <a:cubicBezTo>
                    <a:pt x="1427764" y="672313"/>
                    <a:pt x="1427864" y="672313"/>
                    <a:pt x="1429581" y="672313"/>
                  </a:cubicBezTo>
                  <a:lnTo>
                    <a:pt x="1442337" y="672313"/>
                  </a:lnTo>
                  <a:cubicBezTo>
                    <a:pt x="1442337" y="672325"/>
                    <a:pt x="1442337" y="672839"/>
                    <a:pt x="1442337" y="696093"/>
                  </a:cubicBezTo>
                  <a:cubicBezTo>
                    <a:pt x="1442344" y="696093"/>
                    <a:pt x="1442426" y="696093"/>
                    <a:pt x="1443379" y="696093"/>
                  </a:cubicBezTo>
                  <a:lnTo>
                    <a:pt x="1450668" y="696093"/>
                  </a:lnTo>
                  <a:cubicBezTo>
                    <a:pt x="1450668" y="696087"/>
                    <a:pt x="1450668" y="696006"/>
                    <a:pt x="1450668" y="695012"/>
                  </a:cubicBezTo>
                  <a:lnTo>
                    <a:pt x="1450668" y="687446"/>
                  </a:lnTo>
                  <a:cubicBezTo>
                    <a:pt x="1450677" y="687446"/>
                    <a:pt x="1450798" y="687446"/>
                    <a:pt x="1452489" y="687446"/>
                  </a:cubicBezTo>
                  <a:lnTo>
                    <a:pt x="1465246" y="687446"/>
                  </a:lnTo>
                  <a:cubicBezTo>
                    <a:pt x="1465246" y="687459"/>
                    <a:pt x="1465246" y="688018"/>
                    <a:pt x="1465246" y="713387"/>
                  </a:cubicBezTo>
                  <a:cubicBezTo>
                    <a:pt x="1465254" y="713387"/>
                    <a:pt x="1465376" y="713387"/>
                    <a:pt x="1467329" y="713387"/>
                  </a:cubicBezTo>
                  <a:lnTo>
                    <a:pt x="1481907" y="713387"/>
                  </a:lnTo>
                  <a:cubicBezTo>
                    <a:pt x="1481907" y="713398"/>
                    <a:pt x="1481907" y="713513"/>
                    <a:pt x="1481907" y="715008"/>
                  </a:cubicBezTo>
                  <a:lnTo>
                    <a:pt x="1481907" y="726358"/>
                  </a:lnTo>
                  <a:cubicBezTo>
                    <a:pt x="1481915" y="726358"/>
                    <a:pt x="1481988" y="726358"/>
                    <a:pt x="1482688" y="726358"/>
                  </a:cubicBezTo>
                  <a:lnTo>
                    <a:pt x="1488156" y="726358"/>
                  </a:lnTo>
                  <a:cubicBezTo>
                    <a:pt x="1488156" y="726350"/>
                    <a:pt x="1488156" y="726274"/>
                    <a:pt x="1488156" y="725547"/>
                  </a:cubicBezTo>
                  <a:lnTo>
                    <a:pt x="1488156" y="719872"/>
                  </a:lnTo>
                  <a:cubicBezTo>
                    <a:pt x="1488173" y="719872"/>
                    <a:pt x="1488912" y="719872"/>
                    <a:pt x="1519395" y="719872"/>
                  </a:cubicBezTo>
                  <a:cubicBezTo>
                    <a:pt x="1519395" y="719886"/>
                    <a:pt x="1519395" y="720449"/>
                    <a:pt x="1519395" y="743652"/>
                  </a:cubicBezTo>
                  <a:cubicBezTo>
                    <a:pt x="1519402" y="743652"/>
                    <a:pt x="1519483" y="743652"/>
                    <a:pt x="1520436" y="743652"/>
                  </a:cubicBezTo>
                  <a:lnTo>
                    <a:pt x="1527726" y="743652"/>
                  </a:lnTo>
                  <a:cubicBezTo>
                    <a:pt x="1527726" y="743659"/>
                    <a:pt x="1527726" y="743732"/>
                    <a:pt x="1527726" y="744733"/>
                  </a:cubicBezTo>
                  <a:lnTo>
                    <a:pt x="1527726" y="752299"/>
                  </a:lnTo>
                  <a:cubicBezTo>
                    <a:pt x="1527735" y="752299"/>
                    <a:pt x="1527810" y="752299"/>
                    <a:pt x="1528507" y="752299"/>
                  </a:cubicBezTo>
                  <a:lnTo>
                    <a:pt x="1533974" y="752299"/>
                  </a:lnTo>
                  <a:cubicBezTo>
                    <a:pt x="1533974" y="752292"/>
                    <a:pt x="1533974" y="752172"/>
                    <a:pt x="1533974" y="750137"/>
                  </a:cubicBezTo>
                  <a:lnTo>
                    <a:pt x="1533974" y="735005"/>
                  </a:lnTo>
                  <a:cubicBezTo>
                    <a:pt x="1533981" y="735005"/>
                    <a:pt x="1534061" y="735005"/>
                    <a:pt x="1535015" y="735005"/>
                  </a:cubicBezTo>
                  <a:lnTo>
                    <a:pt x="1542304" y="735005"/>
                  </a:lnTo>
                  <a:cubicBezTo>
                    <a:pt x="1542304" y="735013"/>
                    <a:pt x="1542304" y="735096"/>
                    <a:pt x="1542304" y="736086"/>
                  </a:cubicBezTo>
                  <a:lnTo>
                    <a:pt x="1542304" y="743652"/>
                  </a:lnTo>
                  <a:lnTo>
                    <a:pt x="1547771" y="741659"/>
                  </a:lnTo>
                  <a:cubicBezTo>
                    <a:pt x="1548552" y="741287"/>
                    <a:pt x="1548552" y="741085"/>
                    <a:pt x="1548552" y="740679"/>
                  </a:cubicBezTo>
                  <a:lnTo>
                    <a:pt x="1548552" y="735005"/>
                  </a:lnTo>
                  <a:cubicBezTo>
                    <a:pt x="1548570" y="735005"/>
                    <a:pt x="1549393" y="735005"/>
                    <a:pt x="1588123" y="735005"/>
                  </a:cubicBezTo>
                  <a:cubicBezTo>
                    <a:pt x="1588123" y="735019"/>
                    <a:pt x="1588123" y="735566"/>
                    <a:pt x="1588123" y="758784"/>
                  </a:cubicBezTo>
                  <a:cubicBezTo>
                    <a:pt x="1588131" y="758784"/>
                    <a:pt x="1588252" y="758784"/>
                    <a:pt x="1590205" y="758784"/>
                  </a:cubicBezTo>
                  <a:lnTo>
                    <a:pt x="1604783" y="758784"/>
                  </a:lnTo>
                  <a:cubicBezTo>
                    <a:pt x="1604783" y="758792"/>
                    <a:pt x="1604783" y="758874"/>
                    <a:pt x="1604783" y="759865"/>
                  </a:cubicBezTo>
                  <a:lnTo>
                    <a:pt x="1604783" y="767431"/>
                  </a:lnTo>
                  <a:cubicBezTo>
                    <a:pt x="1604793" y="767431"/>
                    <a:pt x="1604919" y="767431"/>
                    <a:pt x="1606606" y="767431"/>
                  </a:cubicBezTo>
                  <a:lnTo>
                    <a:pt x="1609462" y="767431"/>
                  </a:lnTo>
                  <a:lnTo>
                    <a:pt x="1609462" y="1121663"/>
                  </a:lnTo>
                  <a:lnTo>
                    <a:pt x="0" y="1121663"/>
                  </a:lnTo>
                  <a:lnTo>
                    <a:pt x="43213" y="1048827"/>
                  </a:lnTo>
                  <a:cubicBezTo>
                    <a:pt x="56785" y="1047723"/>
                    <a:pt x="70386" y="1046621"/>
                    <a:pt x="84500" y="1045519"/>
                  </a:cubicBezTo>
                  <a:cubicBezTo>
                    <a:pt x="84500" y="1033896"/>
                    <a:pt x="84500" y="1024598"/>
                    <a:pt x="84500" y="1012974"/>
                  </a:cubicBezTo>
                  <a:cubicBezTo>
                    <a:pt x="100534" y="1012974"/>
                    <a:pt x="116567" y="1012974"/>
                    <a:pt x="130311" y="1012974"/>
                  </a:cubicBezTo>
                  <a:cubicBezTo>
                    <a:pt x="130311" y="1006000"/>
                    <a:pt x="130311" y="1001351"/>
                    <a:pt x="130311" y="994377"/>
                  </a:cubicBezTo>
                  <a:cubicBezTo>
                    <a:pt x="162379" y="994377"/>
                    <a:pt x="194447" y="994377"/>
                    <a:pt x="226515" y="994377"/>
                  </a:cubicBezTo>
                  <a:cubicBezTo>
                    <a:pt x="226515" y="999026"/>
                    <a:pt x="226515" y="1001351"/>
                    <a:pt x="226515" y="1006000"/>
                  </a:cubicBezTo>
                  <a:cubicBezTo>
                    <a:pt x="247130" y="1006000"/>
                    <a:pt x="267744" y="1006000"/>
                    <a:pt x="288359" y="1006000"/>
                  </a:cubicBezTo>
                  <a:cubicBezTo>
                    <a:pt x="288359" y="1008325"/>
                    <a:pt x="288359" y="1010650"/>
                    <a:pt x="288359" y="1012974"/>
                  </a:cubicBezTo>
                  <a:cubicBezTo>
                    <a:pt x="292940" y="1012974"/>
                    <a:pt x="299812" y="1012974"/>
                    <a:pt x="306683" y="1012974"/>
                  </a:cubicBezTo>
                  <a:cubicBezTo>
                    <a:pt x="306683" y="1015299"/>
                    <a:pt x="306683" y="1017624"/>
                    <a:pt x="306683" y="1019948"/>
                  </a:cubicBezTo>
                  <a:cubicBezTo>
                    <a:pt x="311265" y="1019948"/>
                    <a:pt x="318136" y="1019948"/>
                    <a:pt x="322717" y="1019948"/>
                  </a:cubicBezTo>
                  <a:cubicBezTo>
                    <a:pt x="322717" y="985079"/>
                    <a:pt x="322717" y="950209"/>
                    <a:pt x="322717" y="915339"/>
                  </a:cubicBezTo>
                  <a:cubicBezTo>
                    <a:pt x="338751" y="910690"/>
                    <a:pt x="354786" y="906041"/>
                    <a:pt x="370819" y="901391"/>
                  </a:cubicBezTo>
                  <a:cubicBezTo>
                    <a:pt x="400597" y="901391"/>
                    <a:pt x="430373" y="901391"/>
                    <a:pt x="460150" y="901391"/>
                  </a:cubicBezTo>
                  <a:cubicBezTo>
                    <a:pt x="460150" y="845600"/>
                    <a:pt x="460150" y="789808"/>
                    <a:pt x="460150" y="734017"/>
                  </a:cubicBezTo>
                  <a:cubicBezTo>
                    <a:pt x="467022" y="729367"/>
                    <a:pt x="476184" y="727043"/>
                    <a:pt x="485346" y="722393"/>
                  </a:cubicBezTo>
                  <a:cubicBezTo>
                    <a:pt x="521995" y="717744"/>
                    <a:pt x="558644" y="710770"/>
                    <a:pt x="595293" y="703796"/>
                  </a:cubicBezTo>
                  <a:cubicBezTo>
                    <a:pt x="609037" y="708445"/>
                    <a:pt x="620489" y="713095"/>
                    <a:pt x="634232" y="715419"/>
                  </a:cubicBezTo>
                  <a:cubicBezTo>
                    <a:pt x="636523" y="717744"/>
                    <a:pt x="638814" y="720069"/>
                    <a:pt x="641104" y="722393"/>
                  </a:cubicBezTo>
                  <a:cubicBezTo>
                    <a:pt x="641104" y="827002"/>
                    <a:pt x="641104" y="931612"/>
                    <a:pt x="641104" y="1033896"/>
                  </a:cubicBezTo>
                  <a:cubicBezTo>
                    <a:pt x="645685" y="1033896"/>
                    <a:pt x="650266" y="1033896"/>
                    <a:pt x="657138" y="1033896"/>
                  </a:cubicBezTo>
                  <a:cubicBezTo>
                    <a:pt x="657138" y="992053"/>
                    <a:pt x="657138" y="950209"/>
                    <a:pt x="657138" y="908365"/>
                  </a:cubicBezTo>
                  <a:cubicBezTo>
                    <a:pt x="661719" y="908365"/>
                    <a:pt x="666300" y="908365"/>
                    <a:pt x="670881" y="908365"/>
                  </a:cubicBezTo>
                  <a:cubicBezTo>
                    <a:pt x="670881" y="903716"/>
                    <a:pt x="670881" y="901391"/>
                    <a:pt x="670881" y="896742"/>
                  </a:cubicBezTo>
                  <a:cubicBezTo>
                    <a:pt x="675462" y="894417"/>
                    <a:pt x="680043" y="892093"/>
                    <a:pt x="684624" y="889768"/>
                  </a:cubicBezTo>
                  <a:lnTo>
                    <a:pt x="696077" y="889768"/>
                  </a:lnTo>
                  <a:cubicBezTo>
                    <a:pt x="696077" y="885119"/>
                    <a:pt x="696077" y="882794"/>
                    <a:pt x="696077" y="878145"/>
                  </a:cubicBezTo>
                  <a:cubicBezTo>
                    <a:pt x="698368" y="875820"/>
                    <a:pt x="702949" y="873495"/>
                    <a:pt x="705239" y="871171"/>
                  </a:cubicBezTo>
                  <a:cubicBezTo>
                    <a:pt x="712111" y="871171"/>
                    <a:pt x="721274" y="871171"/>
                    <a:pt x="728146" y="871171"/>
                  </a:cubicBezTo>
                  <a:cubicBezTo>
                    <a:pt x="728146" y="882794"/>
                    <a:pt x="728146" y="896742"/>
                    <a:pt x="728146" y="908365"/>
                  </a:cubicBezTo>
                  <a:cubicBezTo>
                    <a:pt x="744180" y="908365"/>
                    <a:pt x="760213" y="908365"/>
                    <a:pt x="776247" y="908365"/>
                  </a:cubicBezTo>
                  <a:cubicBezTo>
                    <a:pt x="776247" y="952534"/>
                    <a:pt x="776247" y="994377"/>
                    <a:pt x="776247" y="1038546"/>
                  </a:cubicBezTo>
                  <a:cubicBezTo>
                    <a:pt x="783118" y="1038546"/>
                    <a:pt x="789990" y="1038546"/>
                    <a:pt x="794571" y="1038546"/>
                  </a:cubicBezTo>
                  <a:cubicBezTo>
                    <a:pt x="801443" y="1036221"/>
                    <a:pt x="806024" y="1033896"/>
                    <a:pt x="812895" y="1031572"/>
                  </a:cubicBezTo>
                  <a:cubicBezTo>
                    <a:pt x="812895" y="1026922"/>
                    <a:pt x="812895" y="1024598"/>
                    <a:pt x="812895" y="1022273"/>
                  </a:cubicBezTo>
                  <a:cubicBezTo>
                    <a:pt x="810605" y="1022273"/>
                    <a:pt x="808315" y="1019948"/>
                    <a:pt x="806024" y="1019948"/>
                  </a:cubicBezTo>
                  <a:cubicBezTo>
                    <a:pt x="806024" y="1017624"/>
                    <a:pt x="806024" y="1015299"/>
                    <a:pt x="806024" y="1012974"/>
                  </a:cubicBezTo>
                  <a:cubicBezTo>
                    <a:pt x="808315" y="1010650"/>
                    <a:pt x="810605" y="1010650"/>
                    <a:pt x="812895" y="1008325"/>
                  </a:cubicBezTo>
                  <a:cubicBezTo>
                    <a:pt x="812895" y="992053"/>
                    <a:pt x="812895" y="973455"/>
                    <a:pt x="812895" y="957183"/>
                  </a:cubicBezTo>
                  <a:cubicBezTo>
                    <a:pt x="810605" y="957183"/>
                    <a:pt x="808315" y="954858"/>
                    <a:pt x="806024" y="954858"/>
                  </a:cubicBezTo>
                  <a:cubicBezTo>
                    <a:pt x="806024" y="952534"/>
                    <a:pt x="806024" y="950209"/>
                    <a:pt x="806024" y="947884"/>
                  </a:cubicBezTo>
                  <a:cubicBezTo>
                    <a:pt x="808315" y="945560"/>
                    <a:pt x="810605" y="945560"/>
                    <a:pt x="812895" y="943235"/>
                  </a:cubicBezTo>
                  <a:lnTo>
                    <a:pt x="817477" y="938586"/>
                  </a:lnTo>
                  <a:lnTo>
                    <a:pt x="817477" y="929287"/>
                  </a:lnTo>
                  <a:cubicBezTo>
                    <a:pt x="815186" y="929287"/>
                    <a:pt x="815186" y="929287"/>
                    <a:pt x="812895" y="929287"/>
                  </a:cubicBezTo>
                  <a:cubicBezTo>
                    <a:pt x="812895" y="926962"/>
                    <a:pt x="812895" y="924638"/>
                    <a:pt x="812895" y="922313"/>
                  </a:cubicBezTo>
                  <a:cubicBezTo>
                    <a:pt x="815186" y="922313"/>
                    <a:pt x="817477" y="919988"/>
                    <a:pt x="819767" y="917664"/>
                  </a:cubicBezTo>
                  <a:cubicBezTo>
                    <a:pt x="822057" y="889768"/>
                    <a:pt x="828929" y="866522"/>
                    <a:pt x="856416" y="852574"/>
                  </a:cubicBezTo>
                  <a:cubicBezTo>
                    <a:pt x="854125" y="852574"/>
                    <a:pt x="854125" y="850249"/>
                    <a:pt x="851835" y="850249"/>
                  </a:cubicBezTo>
                  <a:cubicBezTo>
                    <a:pt x="851835" y="847924"/>
                    <a:pt x="851835" y="845600"/>
                    <a:pt x="851835" y="843275"/>
                  </a:cubicBezTo>
                  <a:cubicBezTo>
                    <a:pt x="854125" y="843275"/>
                    <a:pt x="856416" y="840950"/>
                    <a:pt x="858706" y="840950"/>
                  </a:cubicBezTo>
                  <a:cubicBezTo>
                    <a:pt x="858706" y="836301"/>
                    <a:pt x="858706" y="833976"/>
                    <a:pt x="858706" y="831652"/>
                  </a:cubicBezTo>
                  <a:cubicBezTo>
                    <a:pt x="860997" y="831652"/>
                    <a:pt x="860997" y="831652"/>
                    <a:pt x="863288" y="831652"/>
                  </a:cubicBezTo>
                  <a:cubicBezTo>
                    <a:pt x="863288" y="824678"/>
                    <a:pt x="863288" y="817704"/>
                    <a:pt x="863288" y="810730"/>
                  </a:cubicBezTo>
                  <a:cubicBezTo>
                    <a:pt x="860997" y="810730"/>
                    <a:pt x="860997" y="810730"/>
                    <a:pt x="858706" y="810730"/>
                  </a:cubicBezTo>
                  <a:cubicBezTo>
                    <a:pt x="858706" y="808405"/>
                    <a:pt x="858706" y="808405"/>
                    <a:pt x="858706" y="806081"/>
                  </a:cubicBezTo>
                  <a:lnTo>
                    <a:pt x="863288" y="803756"/>
                  </a:lnTo>
                  <a:cubicBezTo>
                    <a:pt x="867868" y="799107"/>
                    <a:pt x="870159" y="794457"/>
                    <a:pt x="874740" y="787483"/>
                  </a:cubicBezTo>
                  <a:cubicBezTo>
                    <a:pt x="877030" y="782834"/>
                    <a:pt x="877030" y="780510"/>
                    <a:pt x="877030" y="778185"/>
                  </a:cubicBezTo>
                  <a:cubicBezTo>
                    <a:pt x="872450" y="771211"/>
                    <a:pt x="872450" y="759588"/>
                    <a:pt x="877030" y="752614"/>
                  </a:cubicBezTo>
                  <a:cubicBezTo>
                    <a:pt x="877032" y="752611"/>
                    <a:pt x="877047" y="752565"/>
                    <a:pt x="877317" y="751742"/>
                  </a:cubicBezTo>
                  <a:lnTo>
                    <a:pt x="879321" y="745640"/>
                  </a:lnTo>
                  <a:cubicBezTo>
                    <a:pt x="879322" y="745643"/>
                    <a:pt x="879338" y="745689"/>
                    <a:pt x="879607" y="746512"/>
                  </a:cubicBezTo>
                  <a:lnTo>
                    <a:pt x="881612" y="752614"/>
                  </a:lnTo>
                  <a:cubicBezTo>
                    <a:pt x="886192" y="759588"/>
                    <a:pt x="888483" y="771211"/>
                    <a:pt x="883902" y="778185"/>
                  </a:cubicBezTo>
                  <a:cubicBezTo>
                    <a:pt x="883902" y="780510"/>
                    <a:pt x="883902" y="782834"/>
                    <a:pt x="883902" y="785159"/>
                  </a:cubicBezTo>
                  <a:cubicBezTo>
                    <a:pt x="888483" y="792133"/>
                    <a:pt x="893064" y="799107"/>
                    <a:pt x="895356" y="803756"/>
                  </a:cubicBezTo>
                  <a:cubicBezTo>
                    <a:pt x="897647" y="803756"/>
                    <a:pt x="897647" y="806081"/>
                    <a:pt x="899937" y="806081"/>
                  </a:cubicBezTo>
                  <a:cubicBezTo>
                    <a:pt x="899937" y="808405"/>
                    <a:pt x="899937" y="808405"/>
                    <a:pt x="899937" y="810730"/>
                  </a:cubicBezTo>
                  <a:cubicBezTo>
                    <a:pt x="897647" y="817704"/>
                    <a:pt x="897647" y="824678"/>
                    <a:pt x="897647" y="831652"/>
                  </a:cubicBezTo>
                  <a:cubicBezTo>
                    <a:pt x="902227" y="833976"/>
                    <a:pt x="902227" y="836301"/>
                    <a:pt x="902227" y="840950"/>
                  </a:cubicBezTo>
                  <a:lnTo>
                    <a:pt x="906809" y="843275"/>
                  </a:lnTo>
                  <a:cubicBezTo>
                    <a:pt x="906809" y="845600"/>
                    <a:pt x="906809" y="847924"/>
                    <a:pt x="906809" y="850249"/>
                  </a:cubicBezTo>
                  <a:cubicBezTo>
                    <a:pt x="904518" y="852574"/>
                    <a:pt x="904518" y="852574"/>
                    <a:pt x="902227" y="852574"/>
                  </a:cubicBezTo>
                  <a:cubicBezTo>
                    <a:pt x="915970" y="859548"/>
                    <a:pt x="923988" y="868847"/>
                    <a:pt x="929142" y="879889"/>
                  </a:cubicBezTo>
                  <a:lnTo>
                    <a:pt x="938277" y="915339"/>
                  </a:lnTo>
                  <a:lnTo>
                    <a:pt x="970944" y="915339"/>
                  </a:lnTo>
                  <a:lnTo>
                    <a:pt x="970944" y="886329"/>
                  </a:lnTo>
                  <a:lnTo>
                    <a:pt x="965411" y="886329"/>
                  </a:lnTo>
                  <a:cubicBezTo>
                    <a:pt x="965411" y="886306"/>
                    <a:pt x="965411" y="884414"/>
                    <a:pt x="965411" y="724196"/>
                  </a:cubicBezTo>
                  <a:cubicBezTo>
                    <a:pt x="965423" y="724196"/>
                    <a:pt x="965907" y="724196"/>
                    <a:pt x="986238" y="724196"/>
                  </a:cubicBezTo>
                  <a:cubicBezTo>
                    <a:pt x="986242" y="724190"/>
                    <a:pt x="986280" y="724108"/>
                    <a:pt x="986759" y="723115"/>
                  </a:cubicBezTo>
                  <a:lnTo>
                    <a:pt x="990403" y="715549"/>
                  </a:lnTo>
                  <a:cubicBezTo>
                    <a:pt x="990412" y="715550"/>
                    <a:pt x="990528" y="715568"/>
                    <a:pt x="992226" y="715819"/>
                  </a:cubicBezTo>
                  <a:lnTo>
                    <a:pt x="1004982" y="717710"/>
                  </a:lnTo>
                  <a:cubicBezTo>
                    <a:pt x="1004985" y="717720"/>
                    <a:pt x="1005024" y="717821"/>
                    <a:pt x="1005502" y="719062"/>
                  </a:cubicBezTo>
                  <a:lnTo>
                    <a:pt x="1009146" y="728519"/>
                  </a:lnTo>
                  <a:cubicBezTo>
                    <a:pt x="1009161" y="728520"/>
                    <a:pt x="1009773" y="728570"/>
                    <a:pt x="1036221" y="730681"/>
                  </a:cubicBezTo>
                  <a:cubicBezTo>
                    <a:pt x="1036221" y="730661"/>
                    <a:pt x="1036221" y="729131"/>
                    <a:pt x="1036221" y="607460"/>
                  </a:cubicBezTo>
                  <a:cubicBezTo>
                    <a:pt x="1036230" y="607460"/>
                    <a:pt x="1036353" y="607460"/>
                    <a:pt x="1038304" y="607460"/>
                  </a:cubicBezTo>
                  <a:lnTo>
                    <a:pt x="1052883" y="607460"/>
                  </a:lnTo>
                  <a:cubicBezTo>
                    <a:pt x="1052883" y="607438"/>
                    <a:pt x="1052883" y="605724"/>
                    <a:pt x="1052883" y="471268"/>
                  </a:cubicBezTo>
                  <a:cubicBezTo>
                    <a:pt x="1052891" y="471268"/>
                    <a:pt x="1053002" y="471268"/>
                    <a:pt x="1054704" y="471268"/>
                  </a:cubicBezTo>
                  <a:lnTo>
                    <a:pt x="1067461" y="471268"/>
                  </a:lnTo>
                  <a:cubicBezTo>
                    <a:pt x="1067461" y="471251"/>
                    <a:pt x="1067461" y="469845"/>
                    <a:pt x="1067461" y="356694"/>
                  </a:cubicBezTo>
                  <a:cubicBezTo>
                    <a:pt x="1071626" y="354532"/>
                    <a:pt x="1071626" y="354532"/>
                    <a:pt x="1071626" y="328590"/>
                  </a:cubicBezTo>
                  <a:cubicBezTo>
                    <a:pt x="1071633" y="328590"/>
                    <a:pt x="1071756" y="328590"/>
                    <a:pt x="1073709" y="328590"/>
                  </a:cubicBezTo>
                  <a:lnTo>
                    <a:pt x="1088288" y="328590"/>
                  </a:lnTo>
                  <a:cubicBezTo>
                    <a:pt x="1088299" y="328567"/>
                    <a:pt x="1088922" y="327200"/>
                    <a:pt x="1125775" y="246444"/>
                  </a:cubicBezTo>
                  <a:cubicBezTo>
                    <a:pt x="1125775" y="246430"/>
                    <a:pt x="1125810" y="244478"/>
                    <a:pt x="112994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270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214353A-EABD-49DB-9910-E10B582BE8C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716044" y="5840773"/>
              <a:ext cx="4475956" cy="1039515"/>
            </a:xfrm>
            <a:custGeom>
              <a:avLst/>
              <a:gdLst>
                <a:gd name="connsiteX0" fmla="*/ 1569801 w 4475956"/>
                <a:gd name="connsiteY0" fmla="*/ 0 h 1039515"/>
                <a:gd name="connsiteX1" fmla="*/ 1573966 w 4475956"/>
                <a:gd name="connsiteY1" fmla="*/ 17294 h 1039515"/>
                <a:gd name="connsiteX2" fmla="*/ 1576049 w 4475956"/>
                <a:gd name="connsiteY2" fmla="*/ 75662 h 1039515"/>
                <a:gd name="connsiteX3" fmla="*/ 1578131 w 4475956"/>
                <a:gd name="connsiteY3" fmla="*/ 138354 h 1039515"/>
                <a:gd name="connsiteX4" fmla="*/ 1584379 w 4475956"/>
                <a:gd name="connsiteY4" fmla="*/ 144840 h 1039515"/>
                <a:gd name="connsiteX5" fmla="*/ 1582297 w 4475956"/>
                <a:gd name="connsiteY5" fmla="*/ 151324 h 1039515"/>
                <a:gd name="connsiteX6" fmla="*/ 1582297 w 4475956"/>
                <a:gd name="connsiteY6" fmla="*/ 229148 h 1039515"/>
                <a:gd name="connsiteX7" fmla="*/ 1584379 w 4475956"/>
                <a:gd name="connsiteY7" fmla="*/ 233472 h 1039515"/>
                <a:gd name="connsiteX8" fmla="*/ 1584379 w 4475956"/>
                <a:gd name="connsiteY8" fmla="*/ 255090 h 1039515"/>
                <a:gd name="connsiteX9" fmla="*/ 1598957 w 4475956"/>
                <a:gd name="connsiteY9" fmla="*/ 255090 h 1039515"/>
                <a:gd name="connsiteX10" fmla="*/ 1598957 w 4475956"/>
                <a:gd name="connsiteY10" fmla="*/ 272384 h 1039515"/>
                <a:gd name="connsiteX11" fmla="*/ 1607289 w 4475956"/>
                <a:gd name="connsiteY11" fmla="*/ 296163 h 1039515"/>
                <a:gd name="connsiteX12" fmla="*/ 1601041 w 4475956"/>
                <a:gd name="connsiteY12" fmla="*/ 300487 h 1039515"/>
                <a:gd name="connsiteX13" fmla="*/ 1588544 w 4475956"/>
                <a:gd name="connsiteY13" fmla="*/ 322105 h 1039515"/>
                <a:gd name="connsiteX14" fmla="*/ 1596875 w 4475956"/>
                <a:gd name="connsiteY14" fmla="*/ 575033 h 1039515"/>
                <a:gd name="connsiteX15" fmla="*/ 1663520 w 4475956"/>
                <a:gd name="connsiteY15" fmla="*/ 575033 h 1039515"/>
                <a:gd name="connsiteX16" fmla="*/ 1663520 w 4475956"/>
                <a:gd name="connsiteY16" fmla="*/ 650695 h 1039515"/>
                <a:gd name="connsiteX17" fmla="*/ 1671851 w 4475956"/>
                <a:gd name="connsiteY17" fmla="*/ 650695 h 1039515"/>
                <a:gd name="connsiteX18" fmla="*/ 1673933 w 4475956"/>
                <a:gd name="connsiteY18" fmla="*/ 644210 h 1039515"/>
                <a:gd name="connsiteX19" fmla="*/ 1680181 w 4475956"/>
                <a:gd name="connsiteY19" fmla="*/ 644210 h 1039515"/>
                <a:gd name="connsiteX20" fmla="*/ 1682265 w 4475956"/>
                <a:gd name="connsiteY20" fmla="*/ 652857 h 1039515"/>
                <a:gd name="connsiteX21" fmla="*/ 1694761 w 4475956"/>
                <a:gd name="connsiteY21" fmla="*/ 652857 h 1039515"/>
                <a:gd name="connsiteX22" fmla="*/ 1694761 w 4475956"/>
                <a:gd name="connsiteY22" fmla="*/ 646371 h 1039515"/>
                <a:gd name="connsiteX23" fmla="*/ 1717668 w 4475956"/>
                <a:gd name="connsiteY23" fmla="*/ 646371 h 1039515"/>
                <a:gd name="connsiteX24" fmla="*/ 1717668 w 4475956"/>
                <a:gd name="connsiteY24" fmla="*/ 652857 h 1039515"/>
                <a:gd name="connsiteX25" fmla="*/ 1738495 w 4475956"/>
                <a:gd name="connsiteY25" fmla="*/ 652857 h 1039515"/>
                <a:gd name="connsiteX26" fmla="*/ 1738495 w 4475956"/>
                <a:gd name="connsiteY26" fmla="*/ 698254 h 1039515"/>
                <a:gd name="connsiteX27" fmla="*/ 1753074 w 4475956"/>
                <a:gd name="connsiteY27" fmla="*/ 698254 h 1039515"/>
                <a:gd name="connsiteX28" fmla="*/ 1753074 w 4475956"/>
                <a:gd name="connsiteY28" fmla="*/ 685283 h 1039515"/>
                <a:gd name="connsiteX29" fmla="*/ 1769735 w 4475956"/>
                <a:gd name="connsiteY29" fmla="*/ 685283 h 1039515"/>
                <a:gd name="connsiteX30" fmla="*/ 1769735 w 4475956"/>
                <a:gd name="connsiteY30" fmla="*/ 505856 h 1039515"/>
                <a:gd name="connsiteX31" fmla="*/ 1775983 w 4475956"/>
                <a:gd name="connsiteY31" fmla="*/ 499370 h 1039515"/>
                <a:gd name="connsiteX32" fmla="*/ 1850959 w 4475956"/>
                <a:gd name="connsiteY32" fmla="*/ 499370 h 1039515"/>
                <a:gd name="connsiteX33" fmla="*/ 1850959 w 4475956"/>
                <a:gd name="connsiteY33" fmla="*/ 508018 h 1039515"/>
                <a:gd name="connsiteX34" fmla="*/ 1861371 w 4475956"/>
                <a:gd name="connsiteY34" fmla="*/ 508018 h 1039515"/>
                <a:gd name="connsiteX35" fmla="*/ 1861371 w 4475956"/>
                <a:gd name="connsiteY35" fmla="*/ 622592 h 1039515"/>
                <a:gd name="connsiteX36" fmla="*/ 1884280 w 4475956"/>
                <a:gd name="connsiteY36" fmla="*/ 622592 h 1039515"/>
                <a:gd name="connsiteX37" fmla="*/ 1884280 w 4475956"/>
                <a:gd name="connsiteY37" fmla="*/ 555577 h 1039515"/>
                <a:gd name="connsiteX38" fmla="*/ 1911356 w 4475956"/>
                <a:gd name="connsiteY38" fmla="*/ 555577 h 1039515"/>
                <a:gd name="connsiteX39" fmla="*/ 1915519 w 4475956"/>
                <a:gd name="connsiteY39" fmla="*/ 551253 h 1039515"/>
                <a:gd name="connsiteX40" fmla="*/ 1923851 w 4475956"/>
                <a:gd name="connsiteY40" fmla="*/ 551253 h 1039515"/>
                <a:gd name="connsiteX41" fmla="*/ 1928015 w 4475956"/>
                <a:gd name="connsiteY41" fmla="*/ 555577 h 1039515"/>
                <a:gd name="connsiteX42" fmla="*/ 1950925 w 4475956"/>
                <a:gd name="connsiteY42" fmla="*/ 555577 h 1039515"/>
                <a:gd name="connsiteX43" fmla="*/ 1950925 w 4475956"/>
                <a:gd name="connsiteY43" fmla="*/ 438841 h 1039515"/>
                <a:gd name="connsiteX44" fmla="*/ 2009239 w 4475956"/>
                <a:gd name="connsiteY44" fmla="*/ 428032 h 1039515"/>
                <a:gd name="connsiteX45" fmla="*/ 2009239 w 4475956"/>
                <a:gd name="connsiteY45" fmla="*/ 429113 h 1039515"/>
                <a:gd name="connsiteX46" fmla="*/ 2009239 w 4475956"/>
                <a:gd name="connsiteY46" fmla="*/ 436679 h 1039515"/>
                <a:gd name="connsiteX47" fmla="*/ 2036313 w 4475956"/>
                <a:gd name="connsiteY47" fmla="*/ 436679 h 1039515"/>
                <a:gd name="connsiteX48" fmla="*/ 2036313 w 4475956"/>
                <a:gd name="connsiteY48" fmla="*/ 691769 h 1039515"/>
                <a:gd name="connsiteX49" fmla="*/ 2059223 w 4475956"/>
                <a:gd name="connsiteY49" fmla="*/ 691769 h 1039515"/>
                <a:gd name="connsiteX50" fmla="*/ 2059223 w 4475956"/>
                <a:gd name="connsiteY50" fmla="*/ 687445 h 1039515"/>
                <a:gd name="connsiteX51" fmla="*/ 2071719 w 4475956"/>
                <a:gd name="connsiteY51" fmla="*/ 687445 h 1039515"/>
                <a:gd name="connsiteX52" fmla="*/ 2071719 w 4475956"/>
                <a:gd name="connsiteY52" fmla="*/ 691769 h 1039515"/>
                <a:gd name="connsiteX53" fmla="*/ 2096710 w 4475956"/>
                <a:gd name="connsiteY53" fmla="*/ 691769 h 1039515"/>
                <a:gd name="connsiteX54" fmla="*/ 2096710 w 4475956"/>
                <a:gd name="connsiteY54" fmla="*/ 678798 h 1039515"/>
                <a:gd name="connsiteX55" fmla="*/ 2125867 w 4475956"/>
                <a:gd name="connsiteY55" fmla="*/ 678798 h 1039515"/>
                <a:gd name="connsiteX56" fmla="*/ 2138363 w 4475956"/>
                <a:gd name="connsiteY56" fmla="*/ 674474 h 1039515"/>
                <a:gd name="connsiteX57" fmla="*/ 2159190 w 4475956"/>
                <a:gd name="connsiteY57" fmla="*/ 678798 h 1039515"/>
                <a:gd name="connsiteX58" fmla="*/ 2159190 w 4475956"/>
                <a:gd name="connsiteY58" fmla="*/ 661504 h 1039515"/>
                <a:gd name="connsiteX59" fmla="*/ 2167521 w 4475956"/>
                <a:gd name="connsiteY59" fmla="*/ 661504 h 1039515"/>
                <a:gd name="connsiteX60" fmla="*/ 2167521 w 4475956"/>
                <a:gd name="connsiteY60" fmla="*/ 648533 h 1039515"/>
                <a:gd name="connsiteX61" fmla="*/ 2225834 w 4475956"/>
                <a:gd name="connsiteY61" fmla="*/ 648533 h 1039515"/>
                <a:gd name="connsiteX62" fmla="*/ 2225834 w 4475956"/>
                <a:gd name="connsiteY62" fmla="*/ 618268 h 1039515"/>
                <a:gd name="connsiteX63" fmla="*/ 2244577 w 4475956"/>
                <a:gd name="connsiteY63" fmla="*/ 618268 h 1039515"/>
                <a:gd name="connsiteX64" fmla="*/ 2244577 w 4475956"/>
                <a:gd name="connsiteY64" fmla="*/ 611783 h 1039515"/>
                <a:gd name="connsiteX65" fmla="*/ 2257073 w 4475956"/>
                <a:gd name="connsiteY65" fmla="*/ 611783 h 1039515"/>
                <a:gd name="connsiteX66" fmla="*/ 2257073 w 4475956"/>
                <a:gd name="connsiteY66" fmla="*/ 618268 h 1039515"/>
                <a:gd name="connsiteX67" fmla="*/ 2273734 w 4475956"/>
                <a:gd name="connsiteY67" fmla="*/ 618268 h 1039515"/>
                <a:gd name="connsiteX68" fmla="*/ 2273734 w 4475956"/>
                <a:gd name="connsiteY68" fmla="*/ 667989 h 1039515"/>
                <a:gd name="connsiteX69" fmla="*/ 2307057 w 4475956"/>
                <a:gd name="connsiteY69" fmla="*/ 667989 h 1039515"/>
                <a:gd name="connsiteX70" fmla="*/ 2307057 w 4475956"/>
                <a:gd name="connsiteY70" fmla="*/ 642048 h 1039515"/>
                <a:gd name="connsiteX71" fmla="*/ 2346627 w 4475956"/>
                <a:gd name="connsiteY71" fmla="*/ 642048 h 1039515"/>
                <a:gd name="connsiteX72" fmla="*/ 2346627 w 4475956"/>
                <a:gd name="connsiteY72" fmla="*/ 611783 h 1039515"/>
                <a:gd name="connsiteX73" fmla="*/ 2396611 w 4475956"/>
                <a:gd name="connsiteY73" fmla="*/ 611783 h 1039515"/>
                <a:gd name="connsiteX74" fmla="*/ 2396611 w 4475956"/>
                <a:gd name="connsiteY74" fmla="*/ 722939 h 1039515"/>
                <a:gd name="connsiteX75" fmla="*/ 2396611 w 4475956"/>
                <a:gd name="connsiteY75" fmla="*/ 736718 h 1039515"/>
                <a:gd name="connsiteX76" fmla="*/ 2464305 w 4475956"/>
                <a:gd name="connsiteY76" fmla="*/ 736718 h 1039515"/>
                <a:gd name="connsiteX77" fmla="*/ 2464305 w 4475956"/>
                <a:gd name="connsiteY77" fmla="*/ 842490 h 1039515"/>
                <a:gd name="connsiteX78" fmla="*/ 2464305 w 4475956"/>
                <a:gd name="connsiteY78" fmla="*/ 865737 h 1039515"/>
                <a:gd name="connsiteX79" fmla="*/ 2479678 w 4475956"/>
                <a:gd name="connsiteY79" fmla="*/ 865737 h 1039515"/>
                <a:gd name="connsiteX80" fmla="*/ 2479678 w 4475956"/>
                <a:gd name="connsiteY80" fmla="*/ 864575 h 1039515"/>
                <a:gd name="connsiteX81" fmla="*/ 2479678 w 4475956"/>
                <a:gd name="connsiteY81" fmla="*/ 856439 h 1039515"/>
                <a:gd name="connsiteX82" fmla="*/ 2525489 w 4475956"/>
                <a:gd name="connsiteY82" fmla="*/ 856439 h 1039515"/>
                <a:gd name="connsiteX83" fmla="*/ 2525489 w 4475956"/>
                <a:gd name="connsiteY83" fmla="*/ 877360 h 1039515"/>
                <a:gd name="connsiteX84" fmla="*/ 2527778 w 4475956"/>
                <a:gd name="connsiteY84" fmla="*/ 878523 h 1039515"/>
                <a:gd name="connsiteX85" fmla="*/ 2543813 w 4475956"/>
                <a:gd name="connsiteY85" fmla="*/ 886659 h 1039515"/>
                <a:gd name="connsiteX86" fmla="*/ 2543813 w 4475956"/>
                <a:gd name="connsiteY86" fmla="*/ 916879 h 1039515"/>
                <a:gd name="connsiteX87" fmla="*/ 2545245 w 4475956"/>
                <a:gd name="connsiteY87" fmla="*/ 917461 h 1039515"/>
                <a:gd name="connsiteX88" fmla="*/ 2555266 w 4475956"/>
                <a:gd name="connsiteY88" fmla="*/ 921529 h 1039515"/>
                <a:gd name="connsiteX89" fmla="*/ 2555266 w 4475956"/>
                <a:gd name="connsiteY89" fmla="*/ 920367 h 1039515"/>
                <a:gd name="connsiteX90" fmla="*/ 2555266 w 4475956"/>
                <a:gd name="connsiteY90" fmla="*/ 912230 h 1039515"/>
                <a:gd name="connsiteX91" fmla="*/ 2556411 w 4475956"/>
                <a:gd name="connsiteY91" fmla="*/ 912230 h 1039515"/>
                <a:gd name="connsiteX92" fmla="*/ 2564428 w 4475956"/>
                <a:gd name="connsiteY92" fmla="*/ 912230 h 1039515"/>
                <a:gd name="connsiteX93" fmla="*/ 2564428 w 4475956"/>
                <a:gd name="connsiteY93" fmla="*/ 911358 h 1039515"/>
                <a:gd name="connsiteX94" fmla="*/ 2564428 w 4475956"/>
                <a:gd name="connsiteY94" fmla="*/ 905256 h 1039515"/>
                <a:gd name="connsiteX95" fmla="*/ 2563283 w 4475956"/>
                <a:gd name="connsiteY95" fmla="*/ 905256 h 1039515"/>
                <a:gd name="connsiteX96" fmla="*/ 2555266 w 4475956"/>
                <a:gd name="connsiteY96" fmla="*/ 905256 h 1039515"/>
                <a:gd name="connsiteX97" fmla="*/ 2555266 w 4475956"/>
                <a:gd name="connsiteY97" fmla="*/ 904094 h 1039515"/>
                <a:gd name="connsiteX98" fmla="*/ 2555266 w 4475956"/>
                <a:gd name="connsiteY98" fmla="*/ 895958 h 1039515"/>
                <a:gd name="connsiteX99" fmla="*/ 2556411 w 4475956"/>
                <a:gd name="connsiteY99" fmla="*/ 895958 h 1039515"/>
                <a:gd name="connsiteX100" fmla="*/ 2564428 w 4475956"/>
                <a:gd name="connsiteY100" fmla="*/ 895958 h 1039515"/>
                <a:gd name="connsiteX101" fmla="*/ 2564428 w 4475956"/>
                <a:gd name="connsiteY101" fmla="*/ 894795 h 1039515"/>
                <a:gd name="connsiteX102" fmla="*/ 2564428 w 4475956"/>
                <a:gd name="connsiteY102" fmla="*/ 886659 h 1039515"/>
                <a:gd name="connsiteX103" fmla="*/ 2563283 w 4475956"/>
                <a:gd name="connsiteY103" fmla="*/ 886659 h 1039515"/>
                <a:gd name="connsiteX104" fmla="*/ 2555266 w 4475956"/>
                <a:gd name="connsiteY104" fmla="*/ 886659 h 1039515"/>
                <a:gd name="connsiteX105" fmla="*/ 2555266 w 4475956"/>
                <a:gd name="connsiteY105" fmla="*/ 885497 h 1039515"/>
                <a:gd name="connsiteX106" fmla="*/ 2555266 w 4475956"/>
                <a:gd name="connsiteY106" fmla="*/ 877360 h 1039515"/>
                <a:gd name="connsiteX107" fmla="*/ 2556411 w 4475956"/>
                <a:gd name="connsiteY107" fmla="*/ 877360 h 1039515"/>
                <a:gd name="connsiteX108" fmla="*/ 2564428 w 4475956"/>
                <a:gd name="connsiteY108" fmla="*/ 877360 h 1039515"/>
                <a:gd name="connsiteX109" fmla="*/ 2564428 w 4475956"/>
                <a:gd name="connsiteY109" fmla="*/ 876489 h 1039515"/>
                <a:gd name="connsiteX110" fmla="*/ 2564428 w 4475956"/>
                <a:gd name="connsiteY110" fmla="*/ 870387 h 1039515"/>
                <a:gd name="connsiteX111" fmla="*/ 2563283 w 4475956"/>
                <a:gd name="connsiteY111" fmla="*/ 870387 h 1039515"/>
                <a:gd name="connsiteX112" fmla="*/ 2555266 w 4475956"/>
                <a:gd name="connsiteY112" fmla="*/ 870387 h 1039515"/>
                <a:gd name="connsiteX113" fmla="*/ 2555266 w 4475956"/>
                <a:gd name="connsiteY113" fmla="*/ 869224 h 1039515"/>
                <a:gd name="connsiteX114" fmla="*/ 2555266 w 4475956"/>
                <a:gd name="connsiteY114" fmla="*/ 861088 h 1039515"/>
                <a:gd name="connsiteX115" fmla="*/ 2556411 w 4475956"/>
                <a:gd name="connsiteY115" fmla="*/ 861088 h 1039515"/>
                <a:gd name="connsiteX116" fmla="*/ 2564428 w 4475956"/>
                <a:gd name="connsiteY116" fmla="*/ 861088 h 1039515"/>
                <a:gd name="connsiteX117" fmla="*/ 2564428 w 4475956"/>
                <a:gd name="connsiteY117" fmla="*/ 859926 h 1039515"/>
                <a:gd name="connsiteX118" fmla="*/ 2564428 w 4475956"/>
                <a:gd name="connsiteY118" fmla="*/ 851789 h 1039515"/>
                <a:gd name="connsiteX119" fmla="*/ 2563283 w 4475956"/>
                <a:gd name="connsiteY119" fmla="*/ 851789 h 1039515"/>
                <a:gd name="connsiteX120" fmla="*/ 2555266 w 4475956"/>
                <a:gd name="connsiteY120" fmla="*/ 851789 h 1039515"/>
                <a:gd name="connsiteX121" fmla="*/ 2555266 w 4475956"/>
                <a:gd name="connsiteY121" fmla="*/ 850918 h 1039515"/>
                <a:gd name="connsiteX122" fmla="*/ 2555266 w 4475956"/>
                <a:gd name="connsiteY122" fmla="*/ 844815 h 1039515"/>
                <a:gd name="connsiteX123" fmla="*/ 2556411 w 4475956"/>
                <a:gd name="connsiteY123" fmla="*/ 844815 h 1039515"/>
                <a:gd name="connsiteX124" fmla="*/ 2564428 w 4475956"/>
                <a:gd name="connsiteY124" fmla="*/ 844815 h 1039515"/>
                <a:gd name="connsiteX125" fmla="*/ 2564428 w 4475956"/>
                <a:gd name="connsiteY125" fmla="*/ 843653 h 1039515"/>
                <a:gd name="connsiteX126" fmla="*/ 2564428 w 4475956"/>
                <a:gd name="connsiteY126" fmla="*/ 835517 h 1039515"/>
                <a:gd name="connsiteX127" fmla="*/ 2563283 w 4475956"/>
                <a:gd name="connsiteY127" fmla="*/ 835517 h 1039515"/>
                <a:gd name="connsiteX128" fmla="*/ 2555266 w 4475956"/>
                <a:gd name="connsiteY128" fmla="*/ 835517 h 1039515"/>
                <a:gd name="connsiteX129" fmla="*/ 2555266 w 4475956"/>
                <a:gd name="connsiteY129" fmla="*/ 834355 h 1039515"/>
                <a:gd name="connsiteX130" fmla="*/ 2555266 w 4475956"/>
                <a:gd name="connsiteY130" fmla="*/ 826218 h 1039515"/>
                <a:gd name="connsiteX131" fmla="*/ 2556411 w 4475956"/>
                <a:gd name="connsiteY131" fmla="*/ 826218 h 1039515"/>
                <a:gd name="connsiteX132" fmla="*/ 2564428 w 4475956"/>
                <a:gd name="connsiteY132" fmla="*/ 826218 h 1039515"/>
                <a:gd name="connsiteX133" fmla="*/ 2564428 w 4475956"/>
                <a:gd name="connsiteY133" fmla="*/ 825056 h 1039515"/>
                <a:gd name="connsiteX134" fmla="*/ 2564428 w 4475956"/>
                <a:gd name="connsiteY134" fmla="*/ 816920 h 1039515"/>
                <a:gd name="connsiteX135" fmla="*/ 2563283 w 4475956"/>
                <a:gd name="connsiteY135" fmla="*/ 816920 h 1039515"/>
                <a:gd name="connsiteX136" fmla="*/ 2555266 w 4475956"/>
                <a:gd name="connsiteY136" fmla="*/ 816920 h 1039515"/>
                <a:gd name="connsiteX137" fmla="*/ 2555266 w 4475956"/>
                <a:gd name="connsiteY137" fmla="*/ 816048 h 1039515"/>
                <a:gd name="connsiteX138" fmla="*/ 2555266 w 4475956"/>
                <a:gd name="connsiteY138" fmla="*/ 809946 h 1039515"/>
                <a:gd name="connsiteX139" fmla="*/ 2556411 w 4475956"/>
                <a:gd name="connsiteY139" fmla="*/ 809946 h 1039515"/>
                <a:gd name="connsiteX140" fmla="*/ 2564428 w 4475956"/>
                <a:gd name="connsiteY140" fmla="*/ 809946 h 1039515"/>
                <a:gd name="connsiteX141" fmla="*/ 2564428 w 4475956"/>
                <a:gd name="connsiteY141" fmla="*/ 808783 h 1039515"/>
                <a:gd name="connsiteX142" fmla="*/ 2564428 w 4475956"/>
                <a:gd name="connsiteY142" fmla="*/ 800647 h 1039515"/>
                <a:gd name="connsiteX143" fmla="*/ 2563283 w 4475956"/>
                <a:gd name="connsiteY143" fmla="*/ 800647 h 1039515"/>
                <a:gd name="connsiteX144" fmla="*/ 2555266 w 4475956"/>
                <a:gd name="connsiteY144" fmla="*/ 800647 h 1039515"/>
                <a:gd name="connsiteX145" fmla="*/ 2555266 w 4475956"/>
                <a:gd name="connsiteY145" fmla="*/ 799485 h 1039515"/>
                <a:gd name="connsiteX146" fmla="*/ 2555266 w 4475956"/>
                <a:gd name="connsiteY146" fmla="*/ 791348 h 1039515"/>
                <a:gd name="connsiteX147" fmla="*/ 2556411 w 4475956"/>
                <a:gd name="connsiteY147" fmla="*/ 791348 h 1039515"/>
                <a:gd name="connsiteX148" fmla="*/ 2564428 w 4475956"/>
                <a:gd name="connsiteY148" fmla="*/ 791348 h 1039515"/>
                <a:gd name="connsiteX149" fmla="*/ 2564428 w 4475956"/>
                <a:gd name="connsiteY149" fmla="*/ 790477 h 1039515"/>
                <a:gd name="connsiteX150" fmla="*/ 2564428 w 4475956"/>
                <a:gd name="connsiteY150" fmla="*/ 784375 h 1039515"/>
                <a:gd name="connsiteX151" fmla="*/ 2563283 w 4475956"/>
                <a:gd name="connsiteY151" fmla="*/ 784375 h 1039515"/>
                <a:gd name="connsiteX152" fmla="*/ 2555266 w 4475956"/>
                <a:gd name="connsiteY152" fmla="*/ 784375 h 1039515"/>
                <a:gd name="connsiteX153" fmla="*/ 2555266 w 4475956"/>
                <a:gd name="connsiteY153" fmla="*/ 783212 h 1039515"/>
                <a:gd name="connsiteX154" fmla="*/ 2555266 w 4475956"/>
                <a:gd name="connsiteY154" fmla="*/ 775076 h 1039515"/>
                <a:gd name="connsiteX155" fmla="*/ 2556411 w 4475956"/>
                <a:gd name="connsiteY155" fmla="*/ 775076 h 1039515"/>
                <a:gd name="connsiteX156" fmla="*/ 2564428 w 4475956"/>
                <a:gd name="connsiteY156" fmla="*/ 775076 h 1039515"/>
                <a:gd name="connsiteX157" fmla="*/ 2564428 w 4475956"/>
                <a:gd name="connsiteY157" fmla="*/ 773914 h 1039515"/>
                <a:gd name="connsiteX158" fmla="*/ 2564428 w 4475956"/>
                <a:gd name="connsiteY158" fmla="*/ 765777 h 1039515"/>
                <a:gd name="connsiteX159" fmla="*/ 2563283 w 4475956"/>
                <a:gd name="connsiteY159" fmla="*/ 765777 h 1039515"/>
                <a:gd name="connsiteX160" fmla="*/ 2555266 w 4475956"/>
                <a:gd name="connsiteY160" fmla="*/ 765777 h 1039515"/>
                <a:gd name="connsiteX161" fmla="*/ 2555266 w 4475956"/>
                <a:gd name="connsiteY161" fmla="*/ 764615 h 1039515"/>
                <a:gd name="connsiteX162" fmla="*/ 2555266 w 4475956"/>
                <a:gd name="connsiteY162" fmla="*/ 756479 h 1039515"/>
                <a:gd name="connsiteX163" fmla="*/ 2556411 w 4475956"/>
                <a:gd name="connsiteY163" fmla="*/ 756479 h 1039515"/>
                <a:gd name="connsiteX164" fmla="*/ 2564428 w 4475956"/>
                <a:gd name="connsiteY164" fmla="*/ 756479 h 1039515"/>
                <a:gd name="connsiteX165" fmla="*/ 2564428 w 4475956"/>
                <a:gd name="connsiteY165" fmla="*/ 755607 h 1039515"/>
                <a:gd name="connsiteX166" fmla="*/ 2564428 w 4475956"/>
                <a:gd name="connsiteY166" fmla="*/ 749505 h 1039515"/>
                <a:gd name="connsiteX167" fmla="*/ 2563283 w 4475956"/>
                <a:gd name="connsiteY167" fmla="*/ 749505 h 1039515"/>
                <a:gd name="connsiteX168" fmla="*/ 2555266 w 4475956"/>
                <a:gd name="connsiteY168" fmla="*/ 749505 h 1039515"/>
                <a:gd name="connsiteX169" fmla="*/ 2555266 w 4475956"/>
                <a:gd name="connsiteY169" fmla="*/ 748343 h 1039515"/>
                <a:gd name="connsiteX170" fmla="*/ 2555266 w 4475956"/>
                <a:gd name="connsiteY170" fmla="*/ 740206 h 1039515"/>
                <a:gd name="connsiteX171" fmla="*/ 2556411 w 4475956"/>
                <a:gd name="connsiteY171" fmla="*/ 740206 h 1039515"/>
                <a:gd name="connsiteX172" fmla="*/ 2564428 w 4475956"/>
                <a:gd name="connsiteY172" fmla="*/ 740206 h 1039515"/>
                <a:gd name="connsiteX173" fmla="*/ 2564428 w 4475956"/>
                <a:gd name="connsiteY173" fmla="*/ 739044 h 1039515"/>
                <a:gd name="connsiteX174" fmla="*/ 2564428 w 4475956"/>
                <a:gd name="connsiteY174" fmla="*/ 730908 h 1039515"/>
                <a:gd name="connsiteX175" fmla="*/ 2563283 w 4475956"/>
                <a:gd name="connsiteY175" fmla="*/ 730908 h 1039515"/>
                <a:gd name="connsiteX176" fmla="*/ 2555266 w 4475956"/>
                <a:gd name="connsiteY176" fmla="*/ 730908 h 1039515"/>
                <a:gd name="connsiteX177" fmla="*/ 2555266 w 4475956"/>
                <a:gd name="connsiteY177" fmla="*/ 729745 h 1039515"/>
                <a:gd name="connsiteX178" fmla="*/ 2555266 w 4475956"/>
                <a:gd name="connsiteY178" fmla="*/ 721609 h 1039515"/>
                <a:gd name="connsiteX179" fmla="*/ 2556411 w 4475956"/>
                <a:gd name="connsiteY179" fmla="*/ 721609 h 1039515"/>
                <a:gd name="connsiteX180" fmla="*/ 2564428 w 4475956"/>
                <a:gd name="connsiteY180" fmla="*/ 721609 h 1039515"/>
                <a:gd name="connsiteX181" fmla="*/ 2564428 w 4475956"/>
                <a:gd name="connsiteY181" fmla="*/ 720737 h 1039515"/>
                <a:gd name="connsiteX182" fmla="*/ 2564428 w 4475956"/>
                <a:gd name="connsiteY182" fmla="*/ 714635 h 1039515"/>
                <a:gd name="connsiteX183" fmla="*/ 2563283 w 4475956"/>
                <a:gd name="connsiteY183" fmla="*/ 714635 h 1039515"/>
                <a:gd name="connsiteX184" fmla="*/ 2555266 w 4475956"/>
                <a:gd name="connsiteY184" fmla="*/ 714635 h 1039515"/>
                <a:gd name="connsiteX185" fmla="*/ 2555266 w 4475956"/>
                <a:gd name="connsiteY185" fmla="*/ 713473 h 1039515"/>
                <a:gd name="connsiteX186" fmla="*/ 2555266 w 4475956"/>
                <a:gd name="connsiteY186" fmla="*/ 705336 h 1039515"/>
                <a:gd name="connsiteX187" fmla="*/ 2556411 w 4475956"/>
                <a:gd name="connsiteY187" fmla="*/ 705336 h 1039515"/>
                <a:gd name="connsiteX188" fmla="*/ 2564428 w 4475956"/>
                <a:gd name="connsiteY188" fmla="*/ 705336 h 1039515"/>
                <a:gd name="connsiteX189" fmla="*/ 2563283 w 4475956"/>
                <a:gd name="connsiteY189" fmla="*/ 703593 h 1039515"/>
                <a:gd name="connsiteX190" fmla="*/ 2555266 w 4475956"/>
                <a:gd name="connsiteY190" fmla="*/ 691389 h 1039515"/>
                <a:gd name="connsiteX191" fmla="*/ 2555266 w 4475956"/>
                <a:gd name="connsiteY191" fmla="*/ 654194 h 1039515"/>
                <a:gd name="connsiteX192" fmla="*/ 2708733 w 4475956"/>
                <a:gd name="connsiteY192" fmla="*/ 654194 h 1039515"/>
                <a:gd name="connsiteX193" fmla="*/ 2722475 w 4475956"/>
                <a:gd name="connsiteY193" fmla="*/ 675116 h 1039515"/>
                <a:gd name="connsiteX194" fmla="*/ 2722475 w 4475956"/>
                <a:gd name="connsiteY194" fmla="*/ 721609 h 1039515"/>
                <a:gd name="connsiteX195" fmla="*/ 2721330 w 4475956"/>
                <a:gd name="connsiteY195" fmla="*/ 721609 h 1039515"/>
                <a:gd name="connsiteX196" fmla="*/ 2713313 w 4475956"/>
                <a:gd name="connsiteY196" fmla="*/ 721609 h 1039515"/>
                <a:gd name="connsiteX197" fmla="*/ 2713313 w 4475956"/>
                <a:gd name="connsiteY197" fmla="*/ 722771 h 1039515"/>
                <a:gd name="connsiteX198" fmla="*/ 2713313 w 4475956"/>
                <a:gd name="connsiteY198" fmla="*/ 730908 h 1039515"/>
                <a:gd name="connsiteX199" fmla="*/ 2714459 w 4475956"/>
                <a:gd name="connsiteY199" fmla="*/ 730908 h 1039515"/>
                <a:gd name="connsiteX200" fmla="*/ 2722475 w 4475956"/>
                <a:gd name="connsiteY200" fmla="*/ 730908 h 1039515"/>
                <a:gd name="connsiteX201" fmla="*/ 2722475 w 4475956"/>
                <a:gd name="connsiteY201" fmla="*/ 732070 h 1039515"/>
                <a:gd name="connsiteX202" fmla="*/ 2722475 w 4475956"/>
                <a:gd name="connsiteY202" fmla="*/ 740206 h 1039515"/>
                <a:gd name="connsiteX203" fmla="*/ 2721330 w 4475956"/>
                <a:gd name="connsiteY203" fmla="*/ 740206 h 1039515"/>
                <a:gd name="connsiteX204" fmla="*/ 2713313 w 4475956"/>
                <a:gd name="connsiteY204" fmla="*/ 740206 h 1039515"/>
                <a:gd name="connsiteX205" fmla="*/ 2713313 w 4475956"/>
                <a:gd name="connsiteY205" fmla="*/ 741368 h 1039515"/>
                <a:gd name="connsiteX206" fmla="*/ 2713313 w 4475956"/>
                <a:gd name="connsiteY206" fmla="*/ 749505 h 1039515"/>
                <a:gd name="connsiteX207" fmla="*/ 2714459 w 4475956"/>
                <a:gd name="connsiteY207" fmla="*/ 749505 h 1039515"/>
                <a:gd name="connsiteX208" fmla="*/ 2722475 w 4475956"/>
                <a:gd name="connsiteY208" fmla="*/ 749505 h 1039515"/>
                <a:gd name="connsiteX209" fmla="*/ 2722475 w 4475956"/>
                <a:gd name="connsiteY209" fmla="*/ 750377 h 1039515"/>
                <a:gd name="connsiteX210" fmla="*/ 2722475 w 4475956"/>
                <a:gd name="connsiteY210" fmla="*/ 756479 h 1039515"/>
                <a:gd name="connsiteX211" fmla="*/ 2721330 w 4475956"/>
                <a:gd name="connsiteY211" fmla="*/ 756479 h 1039515"/>
                <a:gd name="connsiteX212" fmla="*/ 2713313 w 4475956"/>
                <a:gd name="connsiteY212" fmla="*/ 756479 h 1039515"/>
                <a:gd name="connsiteX213" fmla="*/ 2713313 w 4475956"/>
                <a:gd name="connsiteY213" fmla="*/ 757641 h 1039515"/>
                <a:gd name="connsiteX214" fmla="*/ 2713313 w 4475956"/>
                <a:gd name="connsiteY214" fmla="*/ 765777 h 1039515"/>
                <a:gd name="connsiteX215" fmla="*/ 2714459 w 4475956"/>
                <a:gd name="connsiteY215" fmla="*/ 765777 h 1039515"/>
                <a:gd name="connsiteX216" fmla="*/ 2722475 w 4475956"/>
                <a:gd name="connsiteY216" fmla="*/ 765777 h 1039515"/>
                <a:gd name="connsiteX217" fmla="*/ 2722475 w 4475956"/>
                <a:gd name="connsiteY217" fmla="*/ 766940 h 1039515"/>
                <a:gd name="connsiteX218" fmla="*/ 2722475 w 4475956"/>
                <a:gd name="connsiteY218" fmla="*/ 775076 h 1039515"/>
                <a:gd name="connsiteX219" fmla="*/ 2721330 w 4475956"/>
                <a:gd name="connsiteY219" fmla="*/ 775076 h 1039515"/>
                <a:gd name="connsiteX220" fmla="*/ 2713313 w 4475956"/>
                <a:gd name="connsiteY220" fmla="*/ 775076 h 1039515"/>
                <a:gd name="connsiteX221" fmla="*/ 2713313 w 4475956"/>
                <a:gd name="connsiteY221" fmla="*/ 776238 h 1039515"/>
                <a:gd name="connsiteX222" fmla="*/ 2713313 w 4475956"/>
                <a:gd name="connsiteY222" fmla="*/ 784375 h 1039515"/>
                <a:gd name="connsiteX223" fmla="*/ 2714459 w 4475956"/>
                <a:gd name="connsiteY223" fmla="*/ 784375 h 1039515"/>
                <a:gd name="connsiteX224" fmla="*/ 2722475 w 4475956"/>
                <a:gd name="connsiteY224" fmla="*/ 784375 h 1039515"/>
                <a:gd name="connsiteX225" fmla="*/ 2722475 w 4475956"/>
                <a:gd name="connsiteY225" fmla="*/ 785246 h 1039515"/>
                <a:gd name="connsiteX226" fmla="*/ 2722475 w 4475956"/>
                <a:gd name="connsiteY226" fmla="*/ 791348 h 1039515"/>
                <a:gd name="connsiteX227" fmla="*/ 2721330 w 4475956"/>
                <a:gd name="connsiteY227" fmla="*/ 791348 h 1039515"/>
                <a:gd name="connsiteX228" fmla="*/ 2713313 w 4475956"/>
                <a:gd name="connsiteY228" fmla="*/ 791348 h 1039515"/>
                <a:gd name="connsiteX229" fmla="*/ 2713313 w 4475956"/>
                <a:gd name="connsiteY229" fmla="*/ 792511 h 1039515"/>
                <a:gd name="connsiteX230" fmla="*/ 2713313 w 4475956"/>
                <a:gd name="connsiteY230" fmla="*/ 800647 h 1039515"/>
                <a:gd name="connsiteX231" fmla="*/ 2714459 w 4475956"/>
                <a:gd name="connsiteY231" fmla="*/ 800647 h 1039515"/>
                <a:gd name="connsiteX232" fmla="*/ 2722475 w 4475956"/>
                <a:gd name="connsiteY232" fmla="*/ 800647 h 1039515"/>
                <a:gd name="connsiteX233" fmla="*/ 2722475 w 4475956"/>
                <a:gd name="connsiteY233" fmla="*/ 801809 h 1039515"/>
                <a:gd name="connsiteX234" fmla="*/ 2722475 w 4475956"/>
                <a:gd name="connsiteY234" fmla="*/ 809946 h 1039515"/>
                <a:gd name="connsiteX235" fmla="*/ 2721330 w 4475956"/>
                <a:gd name="connsiteY235" fmla="*/ 809946 h 1039515"/>
                <a:gd name="connsiteX236" fmla="*/ 2713313 w 4475956"/>
                <a:gd name="connsiteY236" fmla="*/ 809946 h 1039515"/>
                <a:gd name="connsiteX237" fmla="*/ 2713313 w 4475956"/>
                <a:gd name="connsiteY237" fmla="*/ 810817 h 1039515"/>
                <a:gd name="connsiteX238" fmla="*/ 2713313 w 4475956"/>
                <a:gd name="connsiteY238" fmla="*/ 816920 h 1039515"/>
                <a:gd name="connsiteX239" fmla="*/ 2714459 w 4475956"/>
                <a:gd name="connsiteY239" fmla="*/ 816920 h 1039515"/>
                <a:gd name="connsiteX240" fmla="*/ 2722475 w 4475956"/>
                <a:gd name="connsiteY240" fmla="*/ 816920 h 1039515"/>
                <a:gd name="connsiteX241" fmla="*/ 2722475 w 4475956"/>
                <a:gd name="connsiteY241" fmla="*/ 818082 h 1039515"/>
                <a:gd name="connsiteX242" fmla="*/ 2722475 w 4475956"/>
                <a:gd name="connsiteY242" fmla="*/ 826218 h 1039515"/>
                <a:gd name="connsiteX243" fmla="*/ 2721330 w 4475956"/>
                <a:gd name="connsiteY243" fmla="*/ 826218 h 1039515"/>
                <a:gd name="connsiteX244" fmla="*/ 2713313 w 4475956"/>
                <a:gd name="connsiteY244" fmla="*/ 826218 h 1039515"/>
                <a:gd name="connsiteX245" fmla="*/ 2713313 w 4475956"/>
                <a:gd name="connsiteY245" fmla="*/ 827380 h 1039515"/>
                <a:gd name="connsiteX246" fmla="*/ 2713313 w 4475956"/>
                <a:gd name="connsiteY246" fmla="*/ 835517 h 1039515"/>
                <a:gd name="connsiteX247" fmla="*/ 2714459 w 4475956"/>
                <a:gd name="connsiteY247" fmla="*/ 835517 h 1039515"/>
                <a:gd name="connsiteX248" fmla="*/ 2722475 w 4475956"/>
                <a:gd name="connsiteY248" fmla="*/ 835517 h 1039515"/>
                <a:gd name="connsiteX249" fmla="*/ 2722475 w 4475956"/>
                <a:gd name="connsiteY249" fmla="*/ 836679 h 1039515"/>
                <a:gd name="connsiteX250" fmla="*/ 2722475 w 4475956"/>
                <a:gd name="connsiteY250" fmla="*/ 844815 h 1039515"/>
                <a:gd name="connsiteX251" fmla="*/ 2721330 w 4475956"/>
                <a:gd name="connsiteY251" fmla="*/ 844815 h 1039515"/>
                <a:gd name="connsiteX252" fmla="*/ 2713313 w 4475956"/>
                <a:gd name="connsiteY252" fmla="*/ 844815 h 1039515"/>
                <a:gd name="connsiteX253" fmla="*/ 2713313 w 4475956"/>
                <a:gd name="connsiteY253" fmla="*/ 845687 h 1039515"/>
                <a:gd name="connsiteX254" fmla="*/ 2713313 w 4475956"/>
                <a:gd name="connsiteY254" fmla="*/ 851789 h 1039515"/>
                <a:gd name="connsiteX255" fmla="*/ 2714459 w 4475956"/>
                <a:gd name="connsiteY255" fmla="*/ 851789 h 1039515"/>
                <a:gd name="connsiteX256" fmla="*/ 2722475 w 4475956"/>
                <a:gd name="connsiteY256" fmla="*/ 851789 h 1039515"/>
                <a:gd name="connsiteX257" fmla="*/ 2722475 w 4475956"/>
                <a:gd name="connsiteY257" fmla="*/ 852952 h 1039515"/>
                <a:gd name="connsiteX258" fmla="*/ 2722475 w 4475956"/>
                <a:gd name="connsiteY258" fmla="*/ 861088 h 1039515"/>
                <a:gd name="connsiteX259" fmla="*/ 2721330 w 4475956"/>
                <a:gd name="connsiteY259" fmla="*/ 861088 h 1039515"/>
                <a:gd name="connsiteX260" fmla="*/ 2713313 w 4475956"/>
                <a:gd name="connsiteY260" fmla="*/ 861088 h 1039515"/>
                <a:gd name="connsiteX261" fmla="*/ 2713313 w 4475956"/>
                <a:gd name="connsiteY261" fmla="*/ 862250 h 1039515"/>
                <a:gd name="connsiteX262" fmla="*/ 2713313 w 4475956"/>
                <a:gd name="connsiteY262" fmla="*/ 870387 h 1039515"/>
                <a:gd name="connsiteX263" fmla="*/ 2714459 w 4475956"/>
                <a:gd name="connsiteY263" fmla="*/ 870387 h 1039515"/>
                <a:gd name="connsiteX264" fmla="*/ 2722475 w 4475956"/>
                <a:gd name="connsiteY264" fmla="*/ 870387 h 1039515"/>
                <a:gd name="connsiteX265" fmla="*/ 2722475 w 4475956"/>
                <a:gd name="connsiteY265" fmla="*/ 871258 h 1039515"/>
                <a:gd name="connsiteX266" fmla="*/ 2722475 w 4475956"/>
                <a:gd name="connsiteY266" fmla="*/ 877360 h 1039515"/>
                <a:gd name="connsiteX267" fmla="*/ 2721330 w 4475956"/>
                <a:gd name="connsiteY267" fmla="*/ 877360 h 1039515"/>
                <a:gd name="connsiteX268" fmla="*/ 2713313 w 4475956"/>
                <a:gd name="connsiteY268" fmla="*/ 877360 h 1039515"/>
                <a:gd name="connsiteX269" fmla="*/ 2713313 w 4475956"/>
                <a:gd name="connsiteY269" fmla="*/ 878523 h 1039515"/>
                <a:gd name="connsiteX270" fmla="*/ 2713313 w 4475956"/>
                <a:gd name="connsiteY270" fmla="*/ 886659 h 1039515"/>
                <a:gd name="connsiteX271" fmla="*/ 2714459 w 4475956"/>
                <a:gd name="connsiteY271" fmla="*/ 886659 h 1039515"/>
                <a:gd name="connsiteX272" fmla="*/ 2722475 w 4475956"/>
                <a:gd name="connsiteY272" fmla="*/ 886659 h 1039515"/>
                <a:gd name="connsiteX273" fmla="*/ 2722475 w 4475956"/>
                <a:gd name="connsiteY273" fmla="*/ 887821 h 1039515"/>
                <a:gd name="connsiteX274" fmla="*/ 2722475 w 4475956"/>
                <a:gd name="connsiteY274" fmla="*/ 895958 h 1039515"/>
                <a:gd name="connsiteX275" fmla="*/ 2721330 w 4475956"/>
                <a:gd name="connsiteY275" fmla="*/ 895958 h 1039515"/>
                <a:gd name="connsiteX276" fmla="*/ 2713313 w 4475956"/>
                <a:gd name="connsiteY276" fmla="*/ 895958 h 1039515"/>
                <a:gd name="connsiteX277" fmla="*/ 2713313 w 4475956"/>
                <a:gd name="connsiteY277" fmla="*/ 897120 h 1039515"/>
                <a:gd name="connsiteX278" fmla="*/ 2713313 w 4475956"/>
                <a:gd name="connsiteY278" fmla="*/ 905256 h 1039515"/>
                <a:gd name="connsiteX279" fmla="*/ 2714459 w 4475956"/>
                <a:gd name="connsiteY279" fmla="*/ 905256 h 1039515"/>
                <a:gd name="connsiteX280" fmla="*/ 2722475 w 4475956"/>
                <a:gd name="connsiteY280" fmla="*/ 905256 h 1039515"/>
                <a:gd name="connsiteX281" fmla="*/ 2722475 w 4475956"/>
                <a:gd name="connsiteY281" fmla="*/ 906128 h 1039515"/>
                <a:gd name="connsiteX282" fmla="*/ 2722475 w 4475956"/>
                <a:gd name="connsiteY282" fmla="*/ 912230 h 1039515"/>
                <a:gd name="connsiteX283" fmla="*/ 2721330 w 4475956"/>
                <a:gd name="connsiteY283" fmla="*/ 912230 h 1039515"/>
                <a:gd name="connsiteX284" fmla="*/ 2713313 w 4475956"/>
                <a:gd name="connsiteY284" fmla="*/ 912230 h 1039515"/>
                <a:gd name="connsiteX285" fmla="*/ 2713313 w 4475956"/>
                <a:gd name="connsiteY285" fmla="*/ 913392 h 1039515"/>
                <a:gd name="connsiteX286" fmla="*/ 2713313 w 4475956"/>
                <a:gd name="connsiteY286" fmla="*/ 921529 h 1039515"/>
                <a:gd name="connsiteX287" fmla="*/ 2738509 w 4475956"/>
                <a:gd name="connsiteY287" fmla="*/ 942451 h 1039515"/>
                <a:gd name="connsiteX288" fmla="*/ 2737365 w 4475956"/>
                <a:gd name="connsiteY288" fmla="*/ 947100 h 1039515"/>
                <a:gd name="connsiteX289" fmla="*/ 2729347 w 4475956"/>
                <a:gd name="connsiteY289" fmla="*/ 947100 h 1039515"/>
                <a:gd name="connsiteX290" fmla="*/ 2729347 w 4475956"/>
                <a:gd name="connsiteY290" fmla="*/ 972671 h 1039515"/>
                <a:gd name="connsiteX291" fmla="*/ 2730493 w 4475956"/>
                <a:gd name="connsiteY291" fmla="*/ 972671 h 1039515"/>
                <a:gd name="connsiteX292" fmla="*/ 2738509 w 4475956"/>
                <a:gd name="connsiteY292" fmla="*/ 972671 h 1039515"/>
                <a:gd name="connsiteX293" fmla="*/ 2738509 w 4475956"/>
                <a:gd name="connsiteY293" fmla="*/ 971218 h 1039515"/>
                <a:gd name="connsiteX294" fmla="*/ 2738509 w 4475956"/>
                <a:gd name="connsiteY294" fmla="*/ 961048 h 1039515"/>
                <a:gd name="connsiteX295" fmla="*/ 2739655 w 4475956"/>
                <a:gd name="connsiteY295" fmla="*/ 960467 h 1039515"/>
                <a:gd name="connsiteX296" fmla="*/ 2747671 w 4475956"/>
                <a:gd name="connsiteY296" fmla="*/ 956399 h 1039515"/>
                <a:gd name="connsiteX297" fmla="*/ 2749675 w 4475956"/>
                <a:gd name="connsiteY297" fmla="*/ 956399 h 1039515"/>
                <a:gd name="connsiteX298" fmla="*/ 2763706 w 4475956"/>
                <a:gd name="connsiteY298" fmla="*/ 956399 h 1039515"/>
                <a:gd name="connsiteX299" fmla="*/ 2763706 w 4475956"/>
                <a:gd name="connsiteY299" fmla="*/ 957561 h 1039515"/>
                <a:gd name="connsiteX300" fmla="*/ 2763706 w 4475956"/>
                <a:gd name="connsiteY300" fmla="*/ 965697 h 1039515"/>
                <a:gd name="connsiteX301" fmla="*/ 2765424 w 4475956"/>
                <a:gd name="connsiteY301" fmla="*/ 965697 h 1039515"/>
                <a:gd name="connsiteX302" fmla="*/ 2777450 w 4475956"/>
                <a:gd name="connsiteY302" fmla="*/ 965697 h 1039515"/>
                <a:gd name="connsiteX303" fmla="*/ 2778594 w 4475956"/>
                <a:gd name="connsiteY303" fmla="*/ 970346 h 1039515"/>
                <a:gd name="connsiteX304" fmla="*/ 2786612 w 4475956"/>
                <a:gd name="connsiteY304" fmla="*/ 970346 h 1039515"/>
                <a:gd name="connsiteX305" fmla="*/ 2811807 w 4475956"/>
                <a:gd name="connsiteY305" fmla="*/ 1002891 h 1039515"/>
                <a:gd name="connsiteX306" fmla="*/ 2811807 w 4475956"/>
                <a:gd name="connsiteY306" fmla="*/ 1037761 h 1039515"/>
                <a:gd name="connsiteX307" fmla="*/ 2812951 w 4475956"/>
                <a:gd name="connsiteY307" fmla="*/ 1037761 h 1039515"/>
                <a:gd name="connsiteX308" fmla="*/ 2820970 w 4475956"/>
                <a:gd name="connsiteY308" fmla="*/ 1037761 h 1039515"/>
                <a:gd name="connsiteX309" fmla="*/ 2820970 w 4475956"/>
                <a:gd name="connsiteY309" fmla="*/ 1035727 h 1039515"/>
                <a:gd name="connsiteX310" fmla="*/ 2820970 w 4475956"/>
                <a:gd name="connsiteY310" fmla="*/ 1021489 h 1039515"/>
                <a:gd name="connsiteX311" fmla="*/ 2821829 w 4475956"/>
                <a:gd name="connsiteY311" fmla="*/ 1021489 h 1039515"/>
                <a:gd name="connsiteX312" fmla="*/ 2827841 w 4475956"/>
                <a:gd name="connsiteY312" fmla="*/ 1021489 h 1039515"/>
                <a:gd name="connsiteX313" fmla="*/ 2827841 w 4475956"/>
                <a:gd name="connsiteY313" fmla="*/ 1022651 h 1039515"/>
                <a:gd name="connsiteX314" fmla="*/ 2827841 w 4475956"/>
                <a:gd name="connsiteY314" fmla="*/ 1030787 h 1039515"/>
                <a:gd name="connsiteX315" fmla="*/ 2837003 w 4475956"/>
                <a:gd name="connsiteY315" fmla="*/ 981970 h 1039515"/>
                <a:gd name="connsiteX316" fmla="*/ 2875943 w 4475956"/>
                <a:gd name="connsiteY316" fmla="*/ 981970 h 1039515"/>
                <a:gd name="connsiteX317" fmla="*/ 2875943 w 4475956"/>
                <a:gd name="connsiteY317" fmla="*/ 907581 h 1039515"/>
                <a:gd name="connsiteX318" fmla="*/ 2912591 w 4475956"/>
                <a:gd name="connsiteY318" fmla="*/ 907581 h 1039515"/>
                <a:gd name="connsiteX319" fmla="*/ 2912591 w 4475956"/>
                <a:gd name="connsiteY319" fmla="*/ 906709 h 1039515"/>
                <a:gd name="connsiteX320" fmla="*/ 2912591 w 4475956"/>
                <a:gd name="connsiteY320" fmla="*/ 900607 h 1039515"/>
                <a:gd name="connsiteX321" fmla="*/ 2935497 w 4475956"/>
                <a:gd name="connsiteY321" fmla="*/ 900607 h 1039515"/>
                <a:gd name="connsiteX322" fmla="*/ 2935497 w 4475956"/>
                <a:gd name="connsiteY322" fmla="*/ 861088 h 1039515"/>
                <a:gd name="connsiteX323" fmla="*/ 2930915 w 4475956"/>
                <a:gd name="connsiteY323" fmla="*/ 859344 h 1039515"/>
                <a:gd name="connsiteX324" fmla="*/ 2930915 w 4475956"/>
                <a:gd name="connsiteY324" fmla="*/ 847140 h 1039515"/>
                <a:gd name="connsiteX325" fmla="*/ 2935497 w 4475956"/>
                <a:gd name="connsiteY325" fmla="*/ 849465 h 1039515"/>
                <a:gd name="connsiteX326" fmla="*/ 2940079 w 4475956"/>
                <a:gd name="connsiteY326" fmla="*/ 826218 h 1039515"/>
                <a:gd name="connsiteX327" fmla="*/ 2944659 w 4475956"/>
                <a:gd name="connsiteY327" fmla="*/ 849465 h 1039515"/>
                <a:gd name="connsiteX328" fmla="*/ 2947237 w 4475956"/>
                <a:gd name="connsiteY328" fmla="*/ 846268 h 1039515"/>
                <a:gd name="connsiteX329" fmla="*/ 2949241 w 4475956"/>
                <a:gd name="connsiteY329" fmla="*/ 840166 h 1039515"/>
                <a:gd name="connsiteX330" fmla="*/ 2949813 w 4475956"/>
                <a:gd name="connsiteY330" fmla="*/ 839004 h 1039515"/>
                <a:gd name="connsiteX331" fmla="*/ 2953821 w 4475956"/>
                <a:gd name="connsiteY331" fmla="*/ 830867 h 1039515"/>
                <a:gd name="connsiteX332" fmla="*/ 2954395 w 4475956"/>
                <a:gd name="connsiteY332" fmla="*/ 829705 h 1039515"/>
                <a:gd name="connsiteX333" fmla="*/ 2958403 w 4475956"/>
                <a:gd name="connsiteY333" fmla="*/ 821569 h 1039515"/>
                <a:gd name="connsiteX334" fmla="*/ 2959834 w 4475956"/>
                <a:gd name="connsiteY334" fmla="*/ 820697 h 1039515"/>
                <a:gd name="connsiteX335" fmla="*/ 2969855 w 4475956"/>
                <a:gd name="connsiteY335" fmla="*/ 814595 h 1039515"/>
                <a:gd name="connsiteX336" fmla="*/ 2971573 w 4475956"/>
                <a:gd name="connsiteY336" fmla="*/ 813433 h 1039515"/>
                <a:gd name="connsiteX337" fmla="*/ 2983599 w 4475956"/>
                <a:gd name="connsiteY337" fmla="*/ 805296 h 1039515"/>
                <a:gd name="connsiteX338" fmla="*/ 2984458 w 4475956"/>
                <a:gd name="connsiteY338" fmla="*/ 804134 h 1039515"/>
                <a:gd name="connsiteX339" fmla="*/ 2990471 w 4475956"/>
                <a:gd name="connsiteY339" fmla="*/ 795998 h 1039515"/>
                <a:gd name="connsiteX340" fmla="*/ 2991043 w 4475956"/>
                <a:gd name="connsiteY340" fmla="*/ 793964 h 1039515"/>
                <a:gd name="connsiteX341" fmla="*/ 2995052 w 4475956"/>
                <a:gd name="connsiteY341" fmla="*/ 779725 h 1039515"/>
                <a:gd name="connsiteX342" fmla="*/ 2995625 w 4475956"/>
                <a:gd name="connsiteY342" fmla="*/ 781759 h 1039515"/>
                <a:gd name="connsiteX343" fmla="*/ 2999633 w 4475956"/>
                <a:gd name="connsiteY343" fmla="*/ 795998 h 1039515"/>
                <a:gd name="connsiteX344" fmla="*/ 3000205 w 4475956"/>
                <a:gd name="connsiteY344" fmla="*/ 796869 h 1039515"/>
                <a:gd name="connsiteX345" fmla="*/ 3004214 w 4475956"/>
                <a:gd name="connsiteY345" fmla="*/ 802972 h 1039515"/>
                <a:gd name="connsiteX346" fmla="*/ 3005646 w 4475956"/>
                <a:gd name="connsiteY346" fmla="*/ 804134 h 1039515"/>
                <a:gd name="connsiteX347" fmla="*/ 3015667 w 4475956"/>
                <a:gd name="connsiteY347" fmla="*/ 812270 h 1039515"/>
                <a:gd name="connsiteX348" fmla="*/ 3016813 w 4475956"/>
                <a:gd name="connsiteY348" fmla="*/ 813433 h 1039515"/>
                <a:gd name="connsiteX349" fmla="*/ 3024828 w 4475956"/>
                <a:gd name="connsiteY349" fmla="*/ 821569 h 1039515"/>
                <a:gd name="connsiteX350" fmla="*/ 3025975 w 4475956"/>
                <a:gd name="connsiteY350" fmla="*/ 822731 h 1039515"/>
                <a:gd name="connsiteX351" fmla="*/ 3033991 w 4475956"/>
                <a:gd name="connsiteY351" fmla="*/ 830867 h 1039515"/>
                <a:gd name="connsiteX352" fmla="*/ 3034278 w 4475956"/>
                <a:gd name="connsiteY352" fmla="*/ 832030 h 1039515"/>
                <a:gd name="connsiteX353" fmla="*/ 3036281 w 4475956"/>
                <a:gd name="connsiteY353" fmla="*/ 840166 h 1039515"/>
                <a:gd name="connsiteX354" fmla="*/ 3036567 w 4475956"/>
                <a:gd name="connsiteY354" fmla="*/ 841328 h 1039515"/>
                <a:gd name="connsiteX355" fmla="*/ 3038572 w 4475956"/>
                <a:gd name="connsiteY355" fmla="*/ 849465 h 1039515"/>
                <a:gd name="connsiteX356" fmla="*/ 3045443 w 4475956"/>
                <a:gd name="connsiteY356" fmla="*/ 826218 h 1039515"/>
                <a:gd name="connsiteX357" fmla="*/ 3050025 w 4475956"/>
                <a:gd name="connsiteY357" fmla="*/ 849465 h 1039515"/>
                <a:gd name="connsiteX358" fmla="*/ 3054605 w 4475956"/>
                <a:gd name="connsiteY358" fmla="*/ 851208 h 1039515"/>
                <a:gd name="connsiteX359" fmla="*/ 3054605 w 4475956"/>
                <a:gd name="connsiteY359" fmla="*/ 863413 h 1039515"/>
                <a:gd name="connsiteX360" fmla="*/ 3050025 w 4475956"/>
                <a:gd name="connsiteY360" fmla="*/ 895958 h 1039515"/>
                <a:gd name="connsiteX361" fmla="*/ 3051171 w 4475956"/>
                <a:gd name="connsiteY361" fmla="*/ 895958 h 1039515"/>
                <a:gd name="connsiteX362" fmla="*/ 3059187 w 4475956"/>
                <a:gd name="connsiteY362" fmla="*/ 895958 h 1039515"/>
                <a:gd name="connsiteX363" fmla="*/ 3060047 w 4475956"/>
                <a:gd name="connsiteY363" fmla="*/ 900607 h 1039515"/>
                <a:gd name="connsiteX364" fmla="*/ 3066059 w 4475956"/>
                <a:gd name="connsiteY364" fmla="*/ 900607 h 1039515"/>
                <a:gd name="connsiteX365" fmla="*/ 3066059 w 4475956"/>
                <a:gd name="connsiteY365" fmla="*/ 899445 h 1039515"/>
                <a:gd name="connsiteX366" fmla="*/ 3066059 w 4475956"/>
                <a:gd name="connsiteY366" fmla="*/ 891308 h 1039515"/>
                <a:gd name="connsiteX367" fmla="*/ 3068349 w 4475956"/>
                <a:gd name="connsiteY367" fmla="*/ 891308 h 1039515"/>
                <a:gd name="connsiteX368" fmla="*/ 3084383 w 4475956"/>
                <a:gd name="connsiteY368" fmla="*/ 891308 h 1039515"/>
                <a:gd name="connsiteX369" fmla="*/ 3084383 w 4475956"/>
                <a:gd name="connsiteY369" fmla="*/ 889274 h 1039515"/>
                <a:gd name="connsiteX370" fmla="*/ 3084383 w 4475956"/>
                <a:gd name="connsiteY370" fmla="*/ 875036 h 1039515"/>
                <a:gd name="connsiteX371" fmla="*/ 3123323 w 4475956"/>
                <a:gd name="connsiteY371" fmla="*/ 875036 h 1039515"/>
                <a:gd name="connsiteX372" fmla="*/ 3123323 w 4475956"/>
                <a:gd name="connsiteY372" fmla="*/ 876489 h 1039515"/>
                <a:gd name="connsiteX373" fmla="*/ 3123323 w 4475956"/>
                <a:gd name="connsiteY373" fmla="*/ 886659 h 1039515"/>
                <a:gd name="connsiteX374" fmla="*/ 3143937 w 4475956"/>
                <a:gd name="connsiteY374" fmla="*/ 886659 h 1039515"/>
                <a:gd name="connsiteX375" fmla="*/ 3143937 w 4475956"/>
                <a:gd name="connsiteY375" fmla="*/ 888984 h 1039515"/>
                <a:gd name="connsiteX376" fmla="*/ 3143937 w 4475956"/>
                <a:gd name="connsiteY376" fmla="*/ 905256 h 1039515"/>
                <a:gd name="connsiteX377" fmla="*/ 3139357 w 4475956"/>
                <a:gd name="connsiteY377" fmla="*/ 906128 h 1039515"/>
                <a:gd name="connsiteX378" fmla="*/ 3139357 w 4475956"/>
                <a:gd name="connsiteY378" fmla="*/ 912230 h 1039515"/>
                <a:gd name="connsiteX379" fmla="*/ 3143937 w 4475956"/>
                <a:gd name="connsiteY379" fmla="*/ 913974 h 1039515"/>
                <a:gd name="connsiteX380" fmla="*/ 3143937 w 4475956"/>
                <a:gd name="connsiteY380" fmla="*/ 926178 h 1039515"/>
                <a:gd name="connsiteX381" fmla="*/ 3139357 w 4475956"/>
                <a:gd name="connsiteY381" fmla="*/ 930827 h 1039515"/>
                <a:gd name="connsiteX382" fmla="*/ 3139357 w 4475956"/>
                <a:gd name="connsiteY382" fmla="*/ 986619 h 1039515"/>
                <a:gd name="connsiteX383" fmla="*/ 3141360 w 4475956"/>
                <a:gd name="connsiteY383" fmla="*/ 986619 h 1039515"/>
                <a:gd name="connsiteX384" fmla="*/ 3155391 w 4475956"/>
                <a:gd name="connsiteY384" fmla="*/ 986619 h 1039515"/>
                <a:gd name="connsiteX385" fmla="*/ 3157107 w 4475956"/>
                <a:gd name="connsiteY385" fmla="*/ 991268 h 1039515"/>
                <a:gd name="connsiteX386" fmla="*/ 3169135 w 4475956"/>
                <a:gd name="connsiteY386" fmla="*/ 991268 h 1039515"/>
                <a:gd name="connsiteX387" fmla="*/ 3169135 w 4475956"/>
                <a:gd name="connsiteY387" fmla="*/ 993302 h 1039515"/>
                <a:gd name="connsiteX388" fmla="*/ 3169135 w 4475956"/>
                <a:gd name="connsiteY388" fmla="*/ 1007541 h 1039515"/>
                <a:gd name="connsiteX389" fmla="*/ 3170853 w 4475956"/>
                <a:gd name="connsiteY389" fmla="*/ 1007541 h 1039515"/>
                <a:gd name="connsiteX390" fmla="*/ 3182877 w 4475956"/>
                <a:gd name="connsiteY390" fmla="*/ 1007541 h 1039515"/>
                <a:gd name="connsiteX391" fmla="*/ 3182877 w 4475956"/>
                <a:gd name="connsiteY391" fmla="*/ 1005507 h 1039515"/>
                <a:gd name="connsiteX392" fmla="*/ 3182877 w 4475956"/>
                <a:gd name="connsiteY392" fmla="*/ 991268 h 1039515"/>
                <a:gd name="connsiteX393" fmla="*/ 3184880 w 4475956"/>
                <a:gd name="connsiteY393" fmla="*/ 990106 h 1039515"/>
                <a:gd name="connsiteX394" fmla="*/ 3198911 w 4475956"/>
                <a:gd name="connsiteY394" fmla="*/ 981970 h 1039515"/>
                <a:gd name="connsiteX395" fmla="*/ 3198911 w 4475956"/>
                <a:gd name="connsiteY395" fmla="*/ 961048 h 1039515"/>
                <a:gd name="connsiteX396" fmla="*/ 3194330 w 4475956"/>
                <a:gd name="connsiteY396" fmla="*/ 937801 h 1039515"/>
                <a:gd name="connsiteX397" fmla="*/ 3195474 w 4475956"/>
                <a:gd name="connsiteY397" fmla="*/ 937801 h 1039515"/>
                <a:gd name="connsiteX398" fmla="*/ 3203492 w 4475956"/>
                <a:gd name="connsiteY398" fmla="*/ 937801 h 1039515"/>
                <a:gd name="connsiteX399" fmla="*/ 3224107 w 4475956"/>
                <a:gd name="connsiteY399" fmla="*/ 935477 h 1039515"/>
                <a:gd name="connsiteX400" fmla="*/ 3224107 w 4475956"/>
                <a:gd name="connsiteY400" fmla="*/ 934314 h 1039515"/>
                <a:gd name="connsiteX401" fmla="*/ 3224107 w 4475956"/>
                <a:gd name="connsiteY401" fmla="*/ 926178 h 1039515"/>
                <a:gd name="connsiteX402" fmla="*/ 3225825 w 4475956"/>
                <a:gd name="connsiteY402" fmla="*/ 926178 h 1039515"/>
                <a:gd name="connsiteX403" fmla="*/ 3237850 w 4475956"/>
                <a:gd name="connsiteY403" fmla="*/ 926178 h 1039515"/>
                <a:gd name="connsiteX404" fmla="*/ 3237850 w 4475956"/>
                <a:gd name="connsiteY404" fmla="*/ 809946 h 1039515"/>
                <a:gd name="connsiteX405" fmla="*/ 3238995 w 4475956"/>
                <a:gd name="connsiteY405" fmla="*/ 809946 h 1039515"/>
                <a:gd name="connsiteX406" fmla="*/ 3247012 w 4475956"/>
                <a:gd name="connsiteY406" fmla="*/ 809946 h 1039515"/>
                <a:gd name="connsiteX407" fmla="*/ 3247012 w 4475956"/>
                <a:gd name="connsiteY407" fmla="*/ 807621 h 1039515"/>
                <a:gd name="connsiteX408" fmla="*/ 3247012 w 4475956"/>
                <a:gd name="connsiteY408" fmla="*/ 791348 h 1039515"/>
                <a:gd name="connsiteX409" fmla="*/ 3249303 w 4475956"/>
                <a:gd name="connsiteY409" fmla="*/ 744855 h 1039515"/>
                <a:gd name="connsiteX410" fmla="*/ 3250449 w 4475956"/>
                <a:gd name="connsiteY410" fmla="*/ 744855 h 1039515"/>
                <a:gd name="connsiteX411" fmla="*/ 3258465 w 4475956"/>
                <a:gd name="connsiteY411" fmla="*/ 744855 h 1039515"/>
                <a:gd name="connsiteX412" fmla="*/ 3258465 w 4475956"/>
                <a:gd name="connsiteY412" fmla="*/ 746018 h 1039515"/>
                <a:gd name="connsiteX413" fmla="*/ 3258465 w 4475956"/>
                <a:gd name="connsiteY413" fmla="*/ 754154 h 1039515"/>
                <a:gd name="connsiteX414" fmla="*/ 3263045 w 4475956"/>
                <a:gd name="connsiteY414" fmla="*/ 751829 h 1039515"/>
                <a:gd name="connsiteX415" fmla="*/ 3263045 w 4475956"/>
                <a:gd name="connsiteY415" fmla="*/ 735557 h 1039515"/>
                <a:gd name="connsiteX416" fmla="*/ 3264477 w 4475956"/>
                <a:gd name="connsiteY416" fmla="*/ 734976 h 1039515"/>
                <a:gd name="connsiteX417" fmla="*/ 3274499 w 4475956"/>
                <a:gd name="connsiteY417" fmla="*/ 730908 h 1039515"/>
                <a:gd name="connsiteX418" fmla="*/ 3275644 w 4475956"/>
                <a:gd name="connsiteY418" fmla="*/ 731489 h 1039515"/>
                <a:gd name="connsiteX419" fmla="*/ 3283661 w 4475956"/>
                <a:gd name="connsiteY419" fmla="*/ 735557 h 1039515"/>
                <a:gd name="connsiteX420" fmla="*/ 3285379 w 4475956"/>
                <a:gd name="connsiteY420" fmla="*/ 735557 h 1039515"/>
                <a:gd name="connsiteX421" fmla="*/ 3297405 w 4475956"/>
                <a:gd name="connsiteY421" fmla="*/ 735557 h 1039515"/>
                <a:gd name="connsiteX422" fmla="*/ 3297405 w 4475956"/>
                <a:gd name="connsiteY422" fmla="*/ 705336 h 1039515"/>
                <a:gd name="connsiteX423" fmla="*/ 3298550 w 4475956"/>
                <a:gd name="connsiteY423" fmla="*/ 705336 h 1039515"/>
                <a:gd name="connsiteX424" fmla="*/ 3306565 w 4475956"/>
                <a:gd name="connsiteY424" fmla="*/ 705336 h 1039515"/>
                <a:gd name="connsiteX425" fmla="*/ 3307997 w 4475956"/>
                <a:gd name="connsiteY425" fmla="*/ 709986 h 1039515"/>
                <a:gd name="connsiteX426" fmla="*/ 3318019 w 4475956"/>
                <a:gd name="connsiteY426" fmla="*/ 709986 h 1039515"/>
                <a:gd name="connsiteX427" fmla="*/ 3319165 w 4475956"/>
                <a:gd name="connsiteY427" fmla="*/ 705336 h 1039515"/>
                <a:gd name="connsiteX428" fmla="*/ 3327182 w 4475956"/>
                <a:gd name="connsiteY428" fmla="*/ 705336 h 1039515"/>
                <a:gd name="connsiteX429" fmla="*/ 3327182 w 4475956"/>
                <a:gd name="connsiteY429" fmla="*/ 740206 h 1039515"/>
                <a:gd name="connsiteX430" fmla="*/ 3328613 w 4475956"/>
                <a:gd name="connsiteY430" fmla="*/ 741368 h 1039515"/>
                <a:gd name="connsiteX431" fmla="*/ 3338635 w 4475956"/>
                <a:gd name="connsiteY431" fmla="*/ 749505 h 1039515"/>
                <a:gd name="connsiteX432" fmla="*/ 3361539 w 4475956"/>
                <a:gd name="connsiteY432" fmla="*/ 756479 h 1039515"/>
                <a:gd name="connsiteX433" fmla="*/ 3361539 w 4475956"/>
                <a:gd name="connsiteY433" fmla="*/ 755026 h 1039515"/>
                <a:gd name="connsiteX434" fmla="*/ 3361539 w 4475956"/>
                <a:gd name="connsiteY434" fmla="*/ 744855 h 1039515"/>
                <a:gd name="connsiteX435" fmla="*/ 3391317 w 4475956"/>
                <a:gd name="connsiteY435" fmla="*/ 735557 h 1039515"/>
                <a:gd name="connsiteX436" fmla="*/ 3391317 w 4475956"/>
                <a:gd name="connsiteY436" fmla="*/ 734395 h 1039515"/>
                <a:gd name="connsiteX437" fmla="*/ 3391317 w 4475956"/>
                <a:gd name="connsiteY437" fmla="*/ 726258 h 1039515"/>
                <a:gd name="connsiteX438" fmla="*/ 3392176 w 4475956"/>
                <a:gd name="connsiteY438" fmla="*/ 726258 h 1039515"/>
                <a:gd name="connsiteX439" fmla="*/ 3398189 w 4475956"/>
                <a:gd name="connsiteY439" fmla="*/ 726258 h 1039515"/>
                <a:gd name="connsiteX440" fmla="*/ 3398189 w 4475956"/>
                <a:gd name="connsiteY440" fmla="*/ 725387 h 1039515"/>
                <a:gd name="connsiteX441" fmla="*/ 3398189 w 4475956"/>
                <a:gd name="connsiteY441" fmla="*/ 719284 h 1039515"/>
                <a:gd name="connsiteX442" fmla="*/ 3400479 w 4475956"/>
                <a:gd name="connsiteY442" fmla="*/ 719284 h 1039515"/>
                <a:gd name="connsiteX443" fmla="*/ 3416513 w 4475956"/>
                <a:gd name="connsiteY443" fmla="*/ 719284 h 1039515"/>
                <a:gd name="connsiteX444" fmla="*/ 3416513 w 4475956"/>
                <a:gd name="connsiteY444" fmla="*/ 720156 h 1039515"/>
                <a:gd name="connsiteX445" fmla="*/ 3416513 w 4475956"/>
                <a:gd name="connsiteY445" fmla="*/ 726258 h 1039515"/>
                <a:gd name="connsiteX446" fmla="*/ 3418231 w 4475956"/>
                <a:gd name="connsiteY446" fmla="*/ 726258 h 1039515"/>
                <a:gd name="connsiteX447" fmla="*/ 3430257 w 4475956"/>
                <a:gd name="connsiteY447" fmla="*/ 726258 h 1039515"/>
                <a:gd name="connsiteX448" fmla="*/ 3430257 w 4475956"/>
                <a:gd name="connsiteY448" fmla="*/ 728002 h 1039515"/>
                <a:gd name="connsiteX449" fmla="*/ 3430257 w 4475956"/>
                <a:gd name="connsiteY449" fmla="*/ 740206 h 1039515"/>
                <a:gd name="connsiteX450" fmla="*/ 3455452 w 4475956"/>
                <a:gd name="connsiteY450" fmla="*/ 740206 h 1039515"/>
                <a:gd name="connsiteX451" fmla="*/ 3455452 w 4475956"/>
                <a:gd name="connsiteY451" fmla="*/ 739044 h 1039515"/>
                <a:gd name="connsiteX452" fmla="*/ 3455452 w 4475956"/>
                <a:gd name="connsiteY452" fmla="*/ 730908 h 1039515"/>
                <a:gd name="connsiteX453" fmla="*/ 3456884 w 4475956"/>
                <a:gd name="connsiteY453" fmla="*/ 730908 h 1039515"/>
                <a:gd name="connsiteX454" fmla="*/ 3466905 w 4475956"/>
                <a:gd name="connsiteY454" fmla="*/ 730908 h 1039515"/>
                <a:gd name="connsiteX455" fmla="*/ 3466905 w 4475956"/>
                <a:gd name="connsiteY455" fmla="*/ 729745 h 1039515"/>
                <a:gd name="connsiteX456" fmla="*/ 3466905 w 4475956"/>
                <a:gd name="connsiteY456" fmla="*/ 721609 h 1039515"/>
                <a:gd name="connsiteX457" fmla="*/ 3468623 w 4475956"/>
                <a:gd name="connsiteY457" fmla="*/ 721609 h 1039515"/>
                <a:gd name="connsiteX458" fmla="*/ 3480647 w 4475956"/>
                <a:gd name="connsiteY458" fmla="*/ 721609 h 1039515"/>
                <a:gd name="connsiteX459" fmla="*/ 3480647 w 4475956"/>
                <a:gd name="connsiteY459" fmla="*/ 722771 h 1039515"/>
                <a:gd name="connsiteX460" fmla="*/ 3480647 w 4475956"/>
                <a:gd name="connsiteY460" fmla="*/ 730908 h 1039515"/>
                <a:gd name="connsiteX461" fmla="*/ 3485229 w 4475956"/>
                <a:gd name="connsiteY461" fmla="*/ 675116 h 1039515"/>
                <a:gd name="connsiteX462" fmla="*/ 3588304 w 4475956"/>
                <a:gd name="connsiteY462" fmla="*/ 675116 h 1039515"/>
                <a:gd name="connsiteX463" fmla="*/ 3588304 w 4475956"/>
                <a:gd name="connsiteY463" fmla="*/ 749505 h 1039515"/>
                <a:gd name="connsiteX464" fmla="*/ 3590595 w 4475956"/>
                <a:gd name="connsiteY464" fmla="*/ 749505 h 1039515"/>
                <a:gd name="connsiteX465" fmla="*/ 3606629 w 4475956"/>
                <a:gd name="connsiteY465" fmla="*/ 749505 h 1039515"/>
                <a:gd name="connsiteX466" fmla="*/ 3606629 w 4475956"/>
                <a:gd name="connsiteY466" fmla="*/ 665817 h 1039515"/>
                <a:gd name="connsiteX467" fmla="*/ 3629535 w 4475956"/>
                <a:gd name="connsiteY467" fmla="*/ 654194 h 1039515"/>
                <a:gd name="connsiteX468" fmla="*/ 3659311 w 4475956"/>
                <a:gd name="connsiteY468" fmla="*/ 654194 h 1039515"/>
                <a:gd name="connsiteX469" fmla="*/ 3661316 w 4475956"/>
                <a:gd name="connsiteY469" fmla="*/ 652451 h 1039515"/>
                <a:gd name="connsiteX470" fmla="*/ 3675345 w 4475956"/>
                <a:gd name="connsiteY470" fmla="*/ 640246 h 1039515"/>
                <a:gd name="connsiteX471" fmla="*/ 3714285 w 4475956"/>
                <a:gd name="connsiteY471" fmla="*/ 640246 h 1039515"/>
                <a:gd name="connsiteX472" fmla="*/ 3714285 w 4475956"/>
                <a:gd name="connsiteY472" fmla="*/ 641990 h 1039515"/>
                <a:gd name="connsiteX473" fmla="*/ 3714285 w 4475956"/>
                <a:gd name="connsiteY473" fmla="*/ 654194 h 1039515"/>
                <a:gd name="connsiteX474" fmla="*/ 3753224 w 4475956"/>
                <a:gd name="connsiteY474" fmla="*/ 654194 h 1039515"/>
                <a:gd name="connsiteX475" fmla="*/ 3753224 w 4475956"/>
                <a:gd name="connsiteY475" fmla="*/ 744855 h 1039515"/>
                <a:gd name="connsiteX476" fmla="*/ 3754656 w 4475956"/>
                <a:gd name="connsiteY476" fmla="*/ 744855 h 1039515"/>
                <a:gd name="connsiteX477" fmla="*/ 3764677 w 4475956"/>
                <a:gd name="connsiteY477" fmla="*/ 744855 h 1039515"/>
                <a:gd name="connsiteX478" fmla="*/ 3764677 w 4475956"/>
                <a:gd name="connsiteY478" fmla="*/ 877360 h 1039515"/>
                <a:gd name="connsiteX479" fmla="*/ 3766967 w 4475956"/>
                <a:gd name="connsiteY479" fmla="*/ 877360 h 1039515"/>
                <a:gd name="connsiteX480" fmla="*/ 3783001 w 4475956"/>
                <a:gd name="connsiteY480" fmla="*/ 877360 h 1039515"/>
                <a:gd name="connsiteX481" fmla="*/ 3783001 w 4475956"/>
                <a:gd name="connsiteY481" fmla="*/ 791348 h 1039515"/>
                <a:gd name="connsiteX482" fmla="*/ 3783861 w 4475956"/>
                <a:gd name="connsiteY482" fmla="*/ 790767 h 1039515"/>
                <a:gd name="connsiteX483" fmla="*/ 3789873 w 4475956"/>
                <a:gd name="connsiteY483" fmla="*/ 786699 h 1039515"/>
                <a:gd name="connsiteX484" fmla="*/ 3794455 w 4475956"/>
                <a:gd name="connsiteY484" fmla="*/ 787861 h 1039515"/>
                <a:gd name="connsiteX485" fmla="*/ 3794455 w 4475956"/>
                <a:gd name="connsiteY485" fmla="*/ 795998 h 1039515"/>
                <a:gd name="connsiteX486" fmla="*/ 3796744 w 4475956"/>
                <a:gd name="connsiteY486" fmla="*/ 794835 h 1039515"/>
                <a:gd name="connsiteX487" fmla="*/ 3812779 w 4475956"/>
                <a:gd name="connsiteY487" fmla="*/ 786699 h 1039515"/>
                <a:gd name="connsiteX488" fmla="*/ 3814783 w 4475956"/>
                <a:gd name="connsiteY488" fmla="*/ 786699 h 1039515"/>
                <a:gd name="connsiteX489" fmla="*/ 3828812 w 4475956"/>
                <a:gd name="connsiteY489" fmla="*/ 786699 h 1039515"/>
                <a:gd name="connsiteX490" fmla="*/ 3828812 w 4475956"/>
                <a:gd name="connsiteY490" fmla="*/ 944775 h 1039515"/>
                <a:gd name="connsiteX491" fmla="*/ 3860881 w 4475956"/>
                <a:gd name="connsiteY491" fmla="*/ 949425 h 1039515"/>
                <a:gd name="connsiteX492" fmla="*/ 3860881 w 4475956"/>
                <a:gd name="connsiteY492" fmla="*/ 942451 h 1039515"/>
                <a:gd name="connsiteX493" fmla="*/ 3895238 w 4475956"/>
                <a:gd name="connsiteY493" fmla="*/ 942451 h 1039515"/>
                <a:gd name="connsiteX494" fmla="*/ 3895238 w 4475956"/>
                <a:gd name="connsiteY494" fmla="*/ 912230 h 1039515"/>
                <a:gd name="connsiteX495" fmla="*/ 3904401 w 4475956"/>
                <a:gd name="connsiteY495" fmla="*/ 912230 h 1039515"/>
                <a:gd name="connsiteX496" fmla="*/ 3904401 w 4475956"/>
                <a:gd name="connsiteY496" fmla="*/ 872711 h 1039515"/>
                <a:gd name="connsiteX497" fmla="*/ 3911273 w 4475956"/>
                <a:gd name="connsiteY497" fmla="*/ 872711 h 1039515"/>
                <a:gd name="connsiteX498" fmla="*/ 3911273 w 4475956"/>
                <a:gd name="connsiteY498" fmla="*/ 833192 h 1039515"/>
                <a:gd name="connsiteX499" fmla="*/ 3927307 w 4475956"/>
                <a:gd name="connsiteY499" fmla="*/ 833192 h 1039515"/>
                <a:gd name="connsiteX500" fmla="*/ 3977697 w 4475956"/>
                <a:gd name="connsiteY500" fmla="*/ 812270 h 1039515"/>
                <a:gd name="connsiteX501" fmla="*/ 3979989 w 4475956"/>
                <a:gd name="connsiteY501" fmla="*/ 791348 h 1039515"/>
                <a:gd name="connsiteX502" fmla="*/ 3984570 w 4475956"/>
                <a:gd name="connsiteY502" fmla="*/ 812270 h 1039515"/>
                <a:gd name="connsiteX503" fmla="*/ 4037253 w 4475956"/>
                <a:gd name="connsiteY503" fmla="*/ 840166 h 1039515"/>
                <a:gd name="connsiteX504" fmla="*/ 4037253 w 4475956"/>
                <a:gd name="connsiteY504" fmla="*/ 835517 h 1039515"/>
                <a:gd name="connsiteX505" fmla="*/ 4050996 w 4475956"/>
                <a:gd name="connsiteY505" fmla="*/ 835517 h 1039515"/>
                <a:gd name="connsiteX506" fmla="*/ 4050996 w 4475956"/>
                <a:gd name="connsiteY506" fmla="*/ 872711 h 1039515"/>
                <a:gd name="connsiteX507" fmla="*/ 4057867 w 4475956"/>
                <a:gd name="connsiteY507" fmla="*/ 872711 h 1039515"/>
                <a:gd name="connsiteX508" fmla="*/ 4057867 w 4475956"/>
                <a:gd name="connsiteY508" fmla="*/ 916879 h 1039515"/>
                <a:gd name="connsiteX509" fmla="*/ 4064740 w 4475956"/>
                <a:gd name="connsiteY509" fmla="*/ 916879 h 1039515"/>
                <a:gd name="connsiteX510" fmla="*/ 4064740 w 4475956"/>
                <a:gd name="connsiteY510" fmla="*/ 937801 h 1039515"/>
                <a:gd name="connsiteX511" fmla="*/ 4078483 w 4475956"/>
                <a:gd name="connsiteY511" fmla="*/ 937801 h 1039515"/>
                <a:gd name="connsiteX512" fmla="*/ 4078483 w 4475956"/>
                <a:gd name="connsiteY512" fmla="*/ 970346 h 1039515"/>
                <a:gd name="connsiteX513" fmla="*/ 4165523 w 4475956"/>
                <a:gd name="connsiteY513" fmla="*/ 963372 h 1039515"/>
                <a:gd name="connsiteX514" fmla="*/ 4165523 w 4475956"/>
                <a:gd name="connsiteY514" fmla="*/ 930827 h 1039515"/>
                <a:gd name="connsiteX515" fmla="*/ 4211335 w 4475956"/>
                <a:gd name="connsiteY515" fmla="*/ 930827 h 1039515"/>
                <a:gd name="connsiteX516" fmla="*/ 4211335 w 4475956"/>
                <a:gd name="connsiteY516" fmla="*/ 912230 h 1039515"/>
                <a:gd name="connsiteX517" fmla="*/ 4307538 w 4475956"/>
                <a:gd name="connsiteY517" fmla="*/ 912230 h 1039515"/>
                <a:gd name="connsiteX518" fmla="*/ 4307538 w 4475956"/>
                <a:gd name="connsiteY518" fmla="*/ 923853 h 1039515"/>
                <a:gd name="connsiteX519" fmla="*/ 4369382 w 4475956"/>
                <a:gd name="connsiteY519" fmla="*/ 923853 h 1039515"/>
                <a:gd name="connsiteX520" fmla="*/ 4369382 w 4475956"/>
                <a:gd name="connsiteY520" fmla="*/ 930827 h 1039515"/>
                <a:gd name="connsiteX521" fmla="*/ 4387707 w 4475956"/>
                <a:gd name="connsiteY521" fmla="*/ 930827 h 1039515"/>
                <a:gd name="connsiteX522" fmla="*/ 4387707 w 4475956"/>
                <a:gd name="connsiteY522" fmla="*/ 937801 h 1039515"/>
                <a:gd name="connsiteX523" fmla="*/ 4403740 w 4475956"/>
                <a:gd name="connsiteY523" fmla="*/ 937801 h 1039515"/>
                <a:gd name="connsiteX524" fmla="*/ 4403740 w 4475956"/>
                <a:gd name="connsiteY524" fmla="*/ 917794 h 1039515"/>
                <a:gd name="connsiteX525" fmla="*/ 4475956 w 4475956"/>
                <a:gd name="connsiteY525" fmla="*/ 1039515 h 1039515"/>
                <a:gd name="connsiteX526" fmla="*/ 0 w 4475956"/>
                <a:gd name="connsiteY526" fmla="*/ 1039515 h 1039515"/>
                <a:gd name="connsiteX527" fmla="*/ 0 w 4475956"/>
                <a:gd name="connsiteY527" fmla="*/ 685283 h 1039515"/>
                <a:gd name="connsiteX528" fmla="*/ 9900 w 4475956"/>
                <a:gd name="connsiteY528" fmla="*/ 685283 h 1039515"/>
                <a:gd name="connsiteX529" fmla="*/ 9900 w 4475956"/>
                <a:gd name="connsiteY529" fmla="*/ 661504 h 1039515"/>
                <a:gd name="connsiteX530" fmla="*/ 10941 w 4475956"/>
                <a:gd name="connsiteY530" fmla="*/ 661504 h 1039515"/>
                <a:gd name="connsiteX531" fmla="*/ 18230 w 4475956"/>
                <a:gd name="connsiteY531" fmla="*/ 661504 h 1039515"/>
                <a:gd name="connsiteX532" fmla="*/ 18230 w 4475956"/>
                <a:gd name="connsiteY532" fmla="*/ 629077 h 1039515"/>
                <a:gd name="connsiteX533" fmla="*/ 19272 w 4475956"/>
                <a:gd name="connsiteY533" fmla="*/ 629077 h 1039515"/>
                <a:gd name="connsiteX534" fmla="*/ 26562 w 4475956"/>
                <a:gd name="connsiteY534" fmla="*/ 629077 h 1039515"/>
                <a:gd name="connsiteX535" fmla="*/ 26562 w 4475956"/>
                <a:gd name="connsiteY535" fmla="*/ 627186 h 1039515"/>
                <a:gd name="connsiteX536" fmla="*/ 26562 w 4475956"/>
                <a:gd name="connsiteY536" fmla="*/ 613945 h 1039515"/>
                <a:gd name="connsiteX537" fmla="*/ 25259 w 4475956"/>
                <a:gd name="connsiteY537" fmla="*/ 612323 h 1039515"/>
                <a:gd name="connsiteX538" fmla="*/ 30726 w 4475956"/>
                <a:gd name="connsiteY538" fmla="*/ 600974 h 1039515"/>
                <a:gd name="connsiteX539" fmla="*/ 39057 w 4475956"/>
                <a:gd name="connsiteY539" fmla="*/ 629077 h 1039515"/>
                <a:gd name="connsiteX540" fmla="*/ 39838 w 4475956"/>
                <a:gd name="connsiteY540" fmla="*/ 629077 h 1039515"/>
                <a:gd name="connsiteX541" fmla="*/ 45305 w 4475956"/>
                <a:gd name="connsiteY541" fmla="*/ 629077 h 1039515"/>
                <a:gd name="connsiteX542" fmla="*/ 45305 w 4475956"/>
                <a:gd name="connsiteY542" fmla="*/ 523150 h 1039515"/>
                <a:gd name="connsiteX543" fmla="*/ 46867 w 4475956"/>
                <a:gd name="connsiteY543" fmla="*/ 523150 h 1039515"/>
                <a:gd name="connsiteX544" fmla="*/ 57801 w 4475956"/>
                <a:gd name="connsiteY544" fmla="*/ 523150 h 1039515"/>
                <a:gd name="connsiteX545" fmla="*/ 57801 w 4475956"/>
                <a:gd name="connsiteY545" fmla="*/ 475591 h 1039515"/>
                <a:gd name="connsiteX546" fmla="*/ 84875 w 4475956"/>
                <a:gd name="connsiteY546" fmla="*/ 475591 h 1039515"/>
                <a:gd name="connsiteX547" fmla="*/ 84875 w 4475956"/>
                <a:gd name="connsiteY547" fmla="*/ 453973 h 1039515"/>
                <a:gd name="connsiteX548" fmla="*/ 120280 w 4475956"/>
                <a:gd name="connsiteY548" fmla="*/ 453973 h 1039515"/>
                <a:gd name="connsiteX549" fmla="*/ 120280 w 4475956"/>
                <a:gd name="connsiteY549" fmla="*/ 456405 h 1039515"/>
                <a:gd name="connsiteX550" fmla="*/ 120280 w 4475956"/>
                <a:gd name="connsiteY550" fmla="*/ 473429 h 1039515"/>
                <a:gd name="connsiteX551" fmla="*/ 122623 w 4475956"/>
                <a:gd name="connsiteY551" fmla="*/ 473429 h 1039515"/>
                <a:gd name="connsiteX552" fmla="*/ 139024 w 4475956"/>
                <a:gd name="connsiteY552" fmla="*/ 473429 h 1039515"/>
                <a:gd name="connsiteX553" fmla="*/ 139024 w 4475956"/>
                <a:gd name="connsiteY553" fmla="*/ 520988 h 1039515"/>
                <a:gd name="connsiteX554" fmla="*/ 140065 w 4475956"/>
                <a:gd name="connsiteY554" fmla="*/ 520988 h 1039515"/>
                <a:gd name="connsiteX555" fmla="*/ 147355 w 4475956"/>
                <a:gd name="connsiteY555" fmla="*/ 520988 h 1039515"/>
                <a:gd name="connsiteX556" fmla="*/ 161933 w 4475956"/>
                <a:gd name="connsiteY556" fmla="*/ 525312 h 1039515"/>
                <a:gd name="connsiteX557" fmla="*/ 161933 w 4475956"/>
                <a:gd name="connsiteY557" fmla="*/ 564224 h 1039515"/>
                <a:gd name="connsiteX558" fmla="*/ 162975 w 4475956"/>
                <a:gd name="connsiteY558" fmla="*/ 564224 h 1039515"/>
                <a:gd name="connsiteX559" fmla="*/ 170263 w 4475956"/>
                <a:gd name="connsiteY559" fmla="*/ 564224 h 1039515"/>
                <a:gd name="connsiteX560" fmla="*/ 170263 w 4475956"/>
                <a:gd name="connsiteY560" fmla="*/ 565845 h 1039515"/>
                <a:gd name="connsiteX561" fmla="*/ 170263 w 4475956"/>
                <a:gd name="connsiteY561" fmla="*/ 577194 h 1039515"/>
                <a:gd name="connsiteX562" fmla="*/ 172346 w 4475956"/>
                <a:gd name="connsiteY562" fmla="*/ 577194 h 1039515"/>
                <a:gd name="connsiteX563" fmla="*/ 186925 w 4475956"/>
                <a:gd name="connsiteY563" fmla="*/ 577194 h 1039515"/>
                <a:gd name="connsiteX564" fmla="*/ 193172 w 4475956"/>
                <a:gd name="connsiteY564" fmla="*/ 583680 h 1039515"/>
                <a:gd name="connsiteX565" fmla="*/ 193172 w 4475956"/>
                <a:gd name="connsiteY565" fmla="*/ 605298 h 1039515"/>
                <a:gd name="connsiteX566" fmla="*/ 195515 w 4475956"/>
                <a:gd name="connsiteY566" fmla="*/ 605298 h 1039515"/>
                <a:gd name="connsiteX567" fmla="*/ 211916 w 4475956"/>
                <a:gd name="connsiteY567" fmla="*/ 605298 h 1039515"/>
                <a:gd name="connsiteX568" fmla="*/ 211916 w 4475956"/>
                <a:gd name="connsiteY568" fmla="*/ 606378 h 1039515"/>
                <a:gd name="connsiteX569" fmla="*/ 211916 w 4475956"/>
                <a:gd name="connsiteY569" fmla="*/ 613945 h 1039515"/>
                <a:gd name="connsiteX570" fmla="*/ 213218 w 4475956"/>
                <a:gd name="connsiteY570" fmla="*/ 613945 h 1039515"/>
                <a:gd name="connsiteX571" fmla="*/ 222330 w 4475956"/>
                <a:gd name="connsiteY571" fmla="*/ 613945 h 1039515"/>
                <a:gd name="connsiteX572" fmla="*/ 222330 w 4475956"/>
                <a:gd name="connsiteY572" fmla="*/ 616106 h 1039515"/>
                <a:gd name="connsiteX573" fmla="*/ 222330 w 4475956"/>
                <a:gd name="connsiteY573" fmla="*/ 631239 h 1039515"/>
                <a:gd name="connsiteX574" fmla="*/ 226495 w 4475956"/>
                <a:gd name="connsiteY574" fmla="*/ 629347 h 1039515"/>
                <a:gd name="connsiteX575" fmla="*/ 226495 w 4475956"/>
                <a:gd name="connsiteY575" fmla="*/ 616106 h 1039515"/>
                <a:gd name="connsiteX576" fmla="*/ 227536 w 4475956"/>
                <a:gd name="connsiteY576" fmla="*/ 616106 h 1039515"/>
                <a:gd name="connsiteX577" fmla="*/ 234826 w 4475956"/>
                <a:gd name="connsiteY577" fmla="*/ 616106 h 1039515"/>
                <a:gd name="connsiteX578" fmla="*/ 234826 w 4475956"/>
                <a:gd name="connsiteY578" fmla="*/ 617728 h 1039515"/>
                <a:gd name="connsiteX579" fmla="*/ 234826 w 4475956"/>
                <a:gd name="connsiteY579" fmla="*/ 629077 h 1039515"/>
                <a:gd name="connsiteX580" fmla="*/ 235607 w 4475956"/>
                <a:gd name="connsiteY580" fmla="*/ 629077 h 1039515"/>
                <a:gd name="connsiteX581" fmla="*/ 241073 w 4475956"/>
                <a:gd name="connsiteY581" fmla="*/ 629077 h 1039515"/>
                <a:gd name="connsiteX582" fmla="*/ 291056 w 4475956"/>
                <a:gd name="connsiteY582" fmla="*/ 624754 h 1039515"/>
                <a:gd name="connsiteX583" fmla="*/ 291056 w 4475956"/>
                <a:gd name="connsiteY583" fmla="*/ 626105 h 1039515"/>
                <a:gd name="connsiteX584" fmla="*/ 291056 w 4475956"/>
                <a:gd name="connsiteY584" fmla="*/ 635562 h 1039515"/>
                <a:gd name="connsiteX585" fmla="*/ 291837 w 4475956"/>
                <a:gd name="connsiteY585" fmla="*/ 635562 h 1039515"/>
                <a:gd name="connsiteX586" fmla="*/ 297306 w 4475956"/>
                <a:gd name="connsiteY586" fmla="*/ 635562 h 1039515"/>
                <a:gd name="connsiteX587" fmla="*/ 297306 w 4475956"/>
                <a:gd name="connsiteY587" fmla="*/ 637724 h 1039515"/>
                <a:gd name="connsiteX588" fmla="*/ 297306 w 4475956"/>
                <a:gd name="connsiteY588" fmla="*/ 652857 h 1039515"/>
                <a:gd name="connsiteX589" fmla="*/ 299387 w 4475956"/>
                <a:gd name="connsiteY589" fmla="*/ 651506 h 1039515"/>
                <a:gd name="connsiteX590" fmla="*/ 313966 w 4475956"/>
                <a:gd name="connsiteY590" fmla="*/ 642048 h 1039515"/>
                <a:gd name="connsiteX591" fmla="*/ 320214 w 4475956"/>
                <a:gd name="connsiteY591" fmla="*/ 600974 h 1039515"/>
                <a:gd name="connsiteX592" fmla="*/ 320995 w 4475956"/>
                <a:gd name="connsiteY592" fmla="*/ 600704 h 1039515"/>
                <a:gd name="connsiteX593" fmla="*/ 326461 w 4475956"/>
                <a:gd name="connsiteY593" fmla="*/ 598812 h 1039515"/>
                <a:gd name="connsiteX594" fmla="*/ 328545 w 4475956"/>
                <a:gd name="connsiteY594" fmla="*/ 529635 h 1039515"/>
                <a:gd name="connsiteX595" fmla="*/ 330627 w 4475956"/>
                <a:gd name="connsiteY595" fmla="*/ 598812 h 1039515"/>
                <a:gd name="connsiteX596" fmla="*/ 331408 w 4475956"/>
                <a:gd name="connsiteY596" fmla="*/ 599082 h 1039515"/>
                <a:gd name="connsiteX597" fmla="*/ 336875 w 4475956"/>
                <a:gd name="connsiteY597" fmla="*/ 600974 h 1039515"/>
                <a:gd name="connsiteX598" fmla="*/ 336875 w 4475956"/>
                <a:gd name="connsiteY598" fmla="*/ 514503 h 1039515"/>
                <a:gd name="connsiteX599" fmla="*/ 341041 w 4475956"/>
                <a:gd name="connsiteY599" fmla="*/ 482076 h 1039515"/>
                <a:gd name="connsiteX600" fmla="*/ 380610 w 4475956"/>
                <a:gd name="connsiteY600" fmla="*/ 482076 h 1039515"/>
                <a:gd name="connsiteX601" fmla="*/ 380610 w 4475956"/>
                <a:gd name="connsiteY601" fmla="*/ 514503 h 1039515"/>
                <a:gd name="connsiteX602" fmla="*/ 381391 w 4475956"/>
                <a:gd name="connsiteY602" fmla="*/ 514503 h 1039515"/>
                <a:gd name="connsiteX603" fmla="*/ 386858 w 4475956"/>
                <a:gd name="connsiteY603" fmla="*/ 514503 h 1039515"/>
                <a:gd name="connsiteX604" fmla="*/ 386858 w 4475956"/>
                <a:gd name="connsiteY604" fmla="*/ 432355 h 1039515"/>
                <a:gd name="connsiteX605" fmla="*/ 388681 w 4475956"/>
                <a:gd name="connsiteY605" fmla="*/ 432355 h 1039515"/>
                <a:gd name="connsiteX606" fmla="*/ 401437 w 4475956"/>
                <a:gd name="connsiteY606" fmla="*/ 432355 h 1039515"/>
                <a:gd name="connsiteX607" fmla="*/ 401437 w 4475956"/>
                <a:gd name="connsiteY607" fmla="*/ 430464 h 1039515"/>
                <a:gd name="connsiteX608" fmla="*/ 401437 w 4475956"/>
                <a:gd name="connsiteY608" fmla="*/ 417223 h 1039515"/>
                <a:gd name="connsiteX609" fmla="*/ 424347 w 4475956"/>
                <a:gd name="connsiteY609" fmla="*/ 417223 h 1039515"/>
                <a:gd name="connsiteX610" fmla="*/ 424347 w 4475956"/>
                <a:gd name="connsiteY610" fmla="*/ 416142 h 1039515"/>
                <a:gd name="connsiteX611" fmla="*/ 424347 w 4475956"/>
                <a:gd name="connsiteY611" fmla="*/ 408576 h 1039515"/>
                <a:gd name="connsiteX612" fmla="*/ 426168 w 4475956"/>
                <a:gd name="connsiteY612" fmla="*/ 408576 h 1039515"/>
                <a:gd name="connsiteX613" fmla="*/ 438925 w 4475956"/>
                <a:gd name="connsiteY613" fmla="*/ 408576 h 1039515"/>
                <a:gd name="connsiteX614" fmla="*/ 438925 w 4475956"/>
                <a:gd name="connsiteY614" fmla="*/ 409657 h 1039515"/>
                <a:gd name="connsiteX615" fmla="*/ 438925 w 4475956"/>
                <a:gd name="connsiteY615" fmla="*/ 417223 h 1039515"/>
                <a:gd name="connsiteX616" fmla="*/ 439706 w 4475956"/>
                <a:gd name="connsiteY616" fmla="*/ 417223 h 1039515"/>
                <a:gd name="connsiteX617" fmla="*/ 445173 w 4475956"/>
                <a:gd name="connsiteY617" fmla="*/ 417223 h 1039515"/>
                <a:gd name="connsiteX618" fmla="*/ 455586 w 4475956"/>
                <a:gd name="connsiteY618" fmla="*/ 412899 h 1039515"/>
                <a:gd name="connsiteX619" fmla="*/ 459750 w 4475956"/>
                <a:gd name="connsiteY619" fmla="*/ 416142 h 1039515"/>
                <a:gd name="connsiteX620" fmla="*/ 459750 w 4475956"/>
                <a:gd name="connsiteY620" fmla="*/ 408576 h 1039515"/>
                <a:gd name="connsiteX621" fmla="*/ 462093 w 4475956"/>
                <a:gd name="connsiteY621" fmla="*/ 408576 h 1039515"/>
                <a:gd name="connsiteX622" fmla="*/ 478495 w 4475956"/>
                <a:gd name="connsiteY622" fmla="*/ 408576 h 1039515"/>
                <a:gd name="connsiteX623" fmla="*/ 478495 w 4475956"/>
                <a:gd name="connsiteY623" fmla="*/ 409657 h 1039515"/>
                <a:gd name="connsiteX624" fmla="*/ 478495 w 4475956"/>
                <a:gd name="connsiteY624" fmla="*/ 417223 h 1039515"/>
                <a:gd name="connsiteX625" fmla="*/ 509735 w 4475956"/>
                <a:gd name="connsiteY625" fmla="*/ 417223 h 1039515"/>
                <a:gd name="connsiteX626" fmla="*/ 509735 w 4475956"/>
                <a:gd name="connsiteY626" fmla="*/ 418844 h 1039515"/>
                <a:gd name="connsiteX627" fmla="*/ 509735 w 4475956"/>
                <a:gd name="connsiteY627" fmla="*/ 430194 h 1039515"/>
                <a:gd name="connsiteX628" fmla="*/ 536809 w 4475956"/>
                <a:gd name="connsiteY628" fmla="*/ 430194 h 1039515"/>
                <a:gd name="connsiteX629" fmla="*/ 536809 w 4475956"/>
                <a:gd name="connsiteY629" fmla="*/ 460458 h 1039515"/>
                <a:gd name="connsiteX630" fmla="*/ 537589 w 4475956"/>
                <a:gd name="connsiteY630" fmla="*/ 460458 h 1039515"/>
                <a:gd name="connsiteX631" fmla="*/ 543057 w 4475956"/>
                <a:gd name="connsiteY631" fmla="*/ 460458 h 1039515"/>
                <a:gd name="connsiteX632" fmla="*/ 543057 w 4475956"/>
                <a:gd name="connsiteY632" fmla="*/ 461539 h 1039515"/>
                <a:gd name="connsiteX633" fmla="*/ 543057 w 4475956"/>
                <a:gd name="connsiteY633" fmla="*/ 469106 h 1039515"/>
                <a:gd name="connsiteX634" fmla="*/ 547222 w 4475956"/>
                <a:gd name="connsiteY634" fmla="*/ 499370 h 1039515"/>
                <a:gd name="connsiteX635" fmla="*/ 548003 w 4475956"/>
                <a:gd name="connsiteY635" fmla="*/ 499370 h 1039515"/>
                <a:gd name="connsiteX636" fmla="*/ 553470 w 4475956"/>
                <a:gd name="connsiteY636" fmla="*/ 499370 h 1039515"/>
                <a:gd name="connsiteX637" fmla="*/ 553470 w 4475956"/>
                <a:gd name="connsiteY637" fmla="*/ 500181 h 1039515"/>
                <a:gd name="connsiteX638" fmla="*/ 553470 w 4475956"/>
                <a:gd name="connsiteY638" fmla="*/ 505856 h 1039515"/>
                <a:gd name="connsiteX639" fmla="*/ 554511 w 4475956"/>
                <a:gd name="connsiteY639" fmla="*/ 505856 h 1039515"/>
                <a:gd name="connsiteX640" fmla="*/ 561800 w 4475956"/>
                <a:gd name="connsiteY640" fmla="*/ 505856 h 1039515"/>
                <a:gd name="connsiteX641" fmla="*/ 561800 w 4475956"/>
                <a:gd name="connsiteY641" fmla="*/ 536121 h 1039515"/>
                <a:gd name="connsiteX642" fmla="*/ 563883 w 4475956"/>
                <a:gd name="connsiteY642" fmla="*/ 536121 h 1039515"/>
                <a:gd name="connsiteX643" fmla="*/ 578462 w 4475956"/>
                <a:gd name="connsiteY643" fmla="*/ 536121 h 1039515"/>
                <a:gd name="connsiteX644" fmla="*/ 578462 w 4475956"/>
                <a:gd name="connsiteY644" fmla="*/ 559900 h 1039515"/>
                <a:gd name="connsiteX645" fmla="*/ 580545 w 4475956"/>
                <a:gd name="connsiteY645" fmla="*/ 561521 h 1039515"/>
                <a:gd name="connsiteX646" fmla="*/ 580545 w 4475956"/>
                <a:gd name="connsiteY646" fmla="*/ 572871 h 1039515"/>
                <a:gd name="connsiteX647" fmla="*/ 581326 w 4475956"/>
                <a:gd name="connsiteY647" fmla="*/ 572871 h 1039515"/>
                <a:gd name="connsiteX648" fmla="*/ 586793 w 4475956"/>
                <a:gd name="connsiteY648" fmla="*/ 572871 h 1039515"/>
                <a:gd name="connsiteX649" fmla="*/ 586793 w 4475956"/>
                <a:gd name="connsiteY649" fmla="*/ 596650 h 1039515"/>
                <a:gd name="connsiteX650" fmla="*/ 588094 w 4475956"/>
                <a:gd name="connsiteY650" fmla="*/ 596650 h 1039515"/>
                <a:gd name="connsiteX651" fmla="*/ 597205 w 4475956"/>
                <a:gd name="connsiteY651" fmla="*/ 596650 h 1039515"/>
                <a:gd name="connsiteX652" fmla="*/ 599289 w 4475956"/>
                <a:gd name="connsiteY652" fmla="*/ 600704 h 1039515"/>
                <a:gd name="connsiteX653" fmla="*/ 599289 w 4475956"/>
                <a:gd name="connsiteY653" fmla="*/ 613945 h 1039515"/>
                <a:gd name="connsiteX654" fmla="*/ 600851 w 4475956"/>
                <a:gd name="connsiteY654" fmla="*/ 612053 h 1039515"/>
                <a:gd name="connsiteX655" fmla="*/ 611784 w 4475956"/>
                <a:gd name="connsiteY655" fmla="*/ 598812 h 1039515"/>
                <a:gd name="connsiteX656" fmla="*/ 640941 w 4475956"/>
                <a:gd name="connsiteY656" fmla="*/ 598812 h 1039515"/>
                <a:gd name="connsiteX657" fmla="*/ 640941 w 4475956"/>
                <a:gd name="connsiteY657" fmla="*/ 685283 h 1039515"/>
                <a:gd name="connsiteX658" fmla="*/ 641723 w 4475956"/>
                <a:gd name="connsiteY658" fmla="*/ 685283 h 1039515"/>
                <a:gd name="connsiteX659" fmla="*/ 647189 w 4475956"/>
                <a:gd name="connsiteY659" fmla="*/ 685283 h 1039515"/>
                <a:gd name="connsiteX660" fmla="*/ 647971 w 4475956"/>
                <a:gd name="connsiteY660" fmla="*/ 683932 h 1039515"/>
                <a:gd name="connsiteX661" fmla="*/ 653437 w 4475956"/>
                <a:gd name="connsiteY661" fmla="*/ 674474 h 1039515"/>
                <a:gd name="connsiteX662" fmla="*/ 653437 w 4475956"/>
                <a:gd name="connsiteY662" fmla="*/ 676366 h 1039515"/>
                <a:gd name="connsiteX663" fmla="*/ 653437 w 4475956"/>
                <a:gd name="connsiteY663" fmla="*/ 689607 h 1039515"/>
                <a:gd name="connsiteX664" fmla="*/ 657602 w 4475956"/>
                <a:gd name="connsiteY664" fmla="*/ 644210 h 1039515"/>
                <a:gd name="connsiteX665" fmla="*/ 658383 w 4475956"/>
                <a:gd name="connsiteY665" fmla="*/ 644210 h 1039515"/>
                <a:gd name="connsiteX666" fmla="*/ 663850 w 4475956"/>
                <a:gd name="connsiteY666" fmla="*/ 644210 h 1039515"/>
                <a:gd name="connsiteX667" fmla="*/ 663850 w 4475956"/>
                <a:gd name="connsiteY667" fmla="*/ 579356 h 1039515"/>
                <a:gd name="connsiteX668" fmla="*/ 664892 w 4475956"/>
                <a:gd name="connsiteY668" fmla="*/ 579356 h 1039515"/>
                <a:gd name="connsiteX669" fmla="*/ 672181 w 4475956"/>
                <a:gd name="connsiteY669" fmla="*/ 579356 h 1039515"/>
                <a:gd name="connsiteX670" fmla="*/ 684677 w 4475956"/>
                <a:gd name="connsiteY670" fmla="*/ 536121 h 1039515"/>
                <a:gd name="connsiteX671" fmla="*/ 685978 w 4475956"/>
                <a:gd name="connsiteY671" fmla="*/ 536121 h 1039515"/>
                <a:gd name="connsiteX672" fmla="*/ 695091 w 4475956"/>
                <a:gd name="connsiteY672" fmla="*/ 536121 h 1039515"/>
                <a:gd name="connsiteX673" fmla="*/ 705503 w 4475956"/>
                <a:gd name="connsiteY673" fmla="*/ 579356 h 1039515"/>
                <a:gd name="connsiteX674" fmla="*/ 706544 w 4475956"/>
                <a:gd name="connsiteY674" fmla="*/ 579356 h 1039515"/>
                <a:gd name="connsiteX675" fmla="*/ 713834 w 4475956"/>
                <a:gd name="connsiteY675" fmla="*/ 579356 h 1039515"/>
                <a:gd name="connsiteX676" fmla="*/ 713834 w 4475956"/>
                <a:gd name="connsiteY676" fmla="*/ 618268 h 1039515"/>
                <a:gd name="connsiteX677" fmla="*/ 715655 w 4475956"/>
                <a:gd name="connsiteY677" fmla="*/ 618268 h 1039515"/>
                <a:gd name="connsiteX678" fmla="*/ 728412 w 4475956"/>
                <a:gd name="connsiteY678" fmla="*/ 618268 h 1039515"/>
                <a:gd name="connsiteX679" fmla="*/ 728412 w 4475956"/>
                <a:gd name="connsiteY679" fmla="*/ 620430 h 1039515"/>
                <a:gd name="connsiteX680" fmla="*/ 728412 w 4475956"/>
                <a:gd name="connsiteY680" fmla="*/ 635562 h 1039515"/>
                <a:gd name="connsiteX681" fmla="*/ 732577 w 4475956"/>
                <a:gd name="connsiteY681" fmla="*/ 633401 h 1039515"/>
                <a:gd name="connsiteX682" fmla="*/ 732577 w 4475956"/>
                <a:gd name="connsiteY682" fmla="*/ 618268 h 1039515"/>
                <a:gd name="connsiteX683" fmla="*/ 734139 w 4475956"/>
                <a:gd name="connsiteY683" fmla="*/ 618268 h 1039515"/>
                <a:gd name="connsiteX684" fmla="*/ 745073 w 4475956"/>
                <a:gd name="connsiteY684" fmla="*/ 618268 h 1039515"/>
                <a:gd name="connsiteX685" fmla="*/ 745073 w 4475956"/>
                <a:gd name="connsiteY685" fmla="*/ 619889 h 1039515"/>
                <a:gd name="connsiteX686" fmla="*/ 745073 w 4475956"/>
                <a:gd name="connsiteY686" fmla="*/ 631239 h 1039515"/>
                <a:gd name="connsiteX687" fmla="*/ 776313 w 4475956"/>
                <a:gd name="connsiteY687" fmla="*/ 631239 h 1039515"/>
                <a:gd name="connsiteX688" fmla="*/ 776313 w 4475956"/>
                <a:gd name="connsiteY688" fmla="*/ 594489 h 1039515"/>
                <a:gd name="connsiteX689" fmla="*/ 777614 w 4475956"/>
                <a:gd name="connsiteY689" fmla="*/ 594489 h 1039515"/>
                <a:gd name="connsiteX690" fmla="*/ 786726 w 4475956"/>
                <a:gd name="connsiteY690" fmla="*/ 594489 h 1039515"/>
                <a:gd name="connsiteX691" fmla="*/ 786726 w 4475956"/>
                <a:gd name="connsiteY691" fmla="*/ 616106 h 1039515"/>
                <a:gd name="connsiteX692" fmla="*/ 788809 w 4475956"/>
                <a:gd name="connsiteY692" fmla="*/ 583680 h 1039515"/>
                <a:gd name="connsiteX693" fmla="*/ 811718 w 4475956"/>
                <a:gd name="connsiteY693" fmla="*/ 583680 h 1039515"/>
                <a:gd name="connsiteX694" fmla="*/ 811718 w 4475956"/>
                <a:gd name="connsiteY694" fmla="*/ 582058 h 1039515"/>
                <a:gd name="connsiteX695" fmla="*/ 811718 w 4475956"/>
                <a:gd name="connsiteY695" fmla="*/ 570709 h 1039515"/>
                <a:gd name="connsiteX696" fmla="*/ 812499 w 4475956"/>
                <a:gd name="connsiteY696" fmla="*/ 570709 h 1039515"/>
                <a:gd name="connsiteX697" fmla="*/ 817965 w 4475956"/>
                <a:gd name="connsiteY697" fmla="*/ 570709 h 1039515"/>
                <a:gd name="connsiteX698" fmla="*/ 817965 w 4475956"/>
                <a:gd name="connsiteY698" fmla="*/ 568818 h 1039515"/>
                <a:gd name="connsiteX699" fmla="*/ 817965 w 4475956"/>
                <a:gd name="connsiteY699" fmla="*/ 555577 h 1039515"/>
                <a:gd name="connsiteX700" fmla="*/ 822131 w 4475956"/>
                <a:gd name="connsiteY700" fmla="*/ 562062 h 1039515"/>
                <a:gd name="connsiteX701" fmla="*/ 824475 w 4475956"/>
                <a:gd name="connsiteY701" fmla="*/ 562062 h 1039515"/>
                <a:gd name="connsiteX702" fmla="*/ 840875 w 4475956"/>
                <a:gd name="connsiteY702" fmla="*/ 562062 h 1039515"/>
                <a:gd name="connsiteX703" fmla="*/ 840875 w 4475956"/>
                <a:gd name="connsiteY703" fmla="*/ 561251 h 1039515"/>
                <a:gd name="connsiteX704" fmla="*/ 840875 w 4475956"/>
                <a:gd name="connsiteY704" fmla="*/ 555577 h 1039515"/>
                <a:gd name="connsiteX705" fmla="*/ 841656 w 4475956"/>
                <a:gd name="connsiteY705" fmla="*/ 555577 h 1039515"/>
                <a:gd name="connsiteX706" fmla="*/ 847123 w 4475956"/>
                <a:gd name="connsiteY706" fmla="*/ 555577 h 1039515"/>
                <a:gd name="connsiteX707" fmla="*/ 847123 w 4475956"/>
                <a:gd name="connsiteY707" fmla="*/ 556928 h 1039515"/>
                <a:gd name="connsiteX708" fmla="*/ 847123 w 4475956"/>
                <a:gd name="connsiteY708" fmla="*/ 566386 h 1039515"/>
                <a:gd name="connsiteX709" fmla="*/ 886693 w 4475956"/>
                <a:gd name="connsiteY709" fmla="*/ 566386 h 1039515"/>
                <a:gd name="connsiteX710" fmla="*/ 886693 w 4475956"/>
                <a:gd name="connsiteY710" fmla="*/ 704739 h 1039515"/>
                <a:gd name="connsiteX711" fmla="*/ 888255 w 4475956"/>
                <a:gd name="connsiteY711" fmla="*/ 704739 h 1039515"/>
                <a:gd name="connsiteX712" fmla="*/ 899189 w 4475956"/>
                <a:gd name="connsiteY712" fmla="*/ 704739 h 1039515"/>
                <a:gd name="connsiteX713" fmla="*/ 899189 w 4475956"/>
                <a:gd name="connsiteY713" fmla="*/ 691769 h 1039515"/>
                <a:gd name="connsiteX714" fmla="*/ 903354 w 4475956"/>
                <a:gd name="connsiteY714" fmla="*/ 691769 h 1039515"/>
                <a:gd name="connsiteX715" fmla="*/ 903354 w 4475956"/>
                <a:gd name="connsiteY715" fmla="*/ 704739 h 1039515"/>
                <a:gd name="connsiteX716" fmla="*/ 934594 w 4475956"/>
                <a:gd name="connsiteY716" fmla="*/ 704739 h 1039515"/>
                <a:gd name="connsiteX717" fmla="*/ 934594 w 4475956"/>
                <a:gd name="connsiteY717" fmla="*/ 674474 h 1039515"/>
                <a:gd name="connsiteX718" fmla="*/ 947089 w 4475956"/>
                <a:gd name="connsiteY718" fmla="*/ 674474 h 1039515"/>
                <a:gd name="connsiteX719" fmla="*/ 959585 w 4475956"/>
                <a:gd name="connsiteY719" fmla="*/ 672313 h 1039515"/>
                <a:gd name="connsiteX720" fmla="*/ 963751 w 4475956"/>
                <a:gd name="connsiteY720" fmla="*/ 674474 h 1039515"/>
                <a:gd name="connsiteX721" fmla="*/ 974164 w 4475956"/>
                <a:gd name="connsiteY721" fmla="*/ 674474 h 1039515"/>
                <a:gd name="connsiteX722" fmla="*/ 974164 w 4475956"/>
                <a:gd name="connsiteY722" fmla="*/ 704739 h 1039515"/>
                <a:gd name="connsiteX723" fmla="*/ 982495 w 4475956"/>
                <a:gd name="connsiteY723" fmla="*/ 704739 h 1039515"/>
                <a:gd name="connsiteX724" fmla="*/ 982495 w 4475956"/>
                <a:gd name="connsiteY724" fmla="*/ 722034 h 1039515"/>
                <a:gd name="connsiteX725" fmla="*/ 992088 w 4475956"/>
                <a:gd name="connsiteY725" fmla="*/ 722939 h 1039515"/>
                <a:gd name="connsiteX726" fmla="*/ 1005404 w 4475956"/>
                <a:gd name="connsiteY726" fmla="*/ 722939 h 1039515"/>
                <a:gd name="connsiteX727" fmla="*/ 1005404 w 4475956"/>
                <a:gd name="connsiteY727" fmla="*/ 706901 h 1039515"/>
                <a:gd name="connsiteX728" fmla="*/ 1075236 w 4475956"/>
                <a:gd name="connsiteY728" fmla="*/ 706901 h 1039515"/>
                <a:gd name="connsiteX729" fmla="*/ 1075236 w 4475956"/>
                <a:gd name="connsiteY729" fmla="*/ 621648 h 1039515"/>
                <a:gd name="connsiteX730" fmla="*/ 1149232 w 4475956"/>
                <a:gd name="connsiteY730" fmla="*/ 621648 h 1039515"/>
                <a:gd name="connsiteX731" fmla="*/ 1149232 w 4475956"/>
                <a:gd name="connsiteY731" fmla="*/ 700416 h 1039515"/>
                <a:gd name="connsiteX732" fmla="*/ 1151189 w 4475956"/>
                <a:gd name="connsiteY732" fmla="*/ 700416 h 1039515"/>
                <a:gd name="connsiteX733" fmla="*/ 1152465 w 4475956"/>
                <a:gd name="connsiteY733" fmla="*/ 722939 h 1039515"/>
                <a:gd name="connsiteX734" fmla="*/ 1162408 w 4475956"/>
                <a:gd name="connsiteY734" fmla="*/ 722939 h 1039515"/>
                <a:gd name="connsiteX735" fmla="*/ 1163685 w 4475956"/>
                <a:gd name="connsiteY735" fmla="*/ 700416 h 1039515"/>
                <a:gd name="connsiteX736" fmla="*/ 1169932 w 4475956"/>
                <a:gd name="connsiteY736" fmla="*/ 700416 h 1039515"/>
                <a:gd name="connsiteX737" fmla="*/ 1171209 w 4475956"/>
                <a:gd name="connsiteY737" fmla="*/ 722939 h 1039515"/>
                <a:gd name="connsiteX738" fmla="*/ 1223228 w 4475956"/>
                <a:gd name="connsiteY738" fmla="*/ 722939 h 1039515"/>
                <a:gd name="connsiteX739" fmla="*/ 1223228 w 4475956"/>
                <a:gd name="connsiteY739" fmla="*/ 559911 h 1039515"/>
                <a:gd name="connsiteX740" fmla="*/ 1426003 w 4475956"/>
                <a:gd name="connsiteY740" fmla="*/ 559911 h 1039515"/>
                <a:gd name="connsiteX741" fmla="*/ 1426003 w 4475956"/>
                <a:gd name="connsiteY741" fmla="*/ 722939 h 1039515"/>
                <a:gd name="connsiteX742" fmla="*/ 1445216 w 4475956"/>
                <a:gd name="connsiteY742" fmla="*/ 722939 h 1039515"/>
                <a:gd name="connsiteX743" fmla="*/ 1445216 w 4475956"/>
                <a:gd name="connsiteY743" fmla="*/ 640246 h 1039515"/>
                <a:gd name="connsiteX744" fmla="*/ 1542962 w 4475956"/>
                <a:gd name="connsiteY744" fmla="*/ 640246 h 1039515"/>
                <a:gd name="connsiteX745" fmla="*/ 1555222 w 4475956"/>
                <a:gd name="connsiteY745" fmla="*/ 322105 h 1039515"/>
                <a:gd name="connsiteX746" fmla="*/ 1542727 w 4475956"/>
                <a:gd name="connsiteY746" fmla="*/ 300487 h 1039515"/>
                <a:gd name="connsiteX747" fmla="*/ 1536479 w 4475956"/>
                <a:gd name="connsiteY747" fmla="*/ 296163 h 1039515"/>
                <a:gd name="connsiteX748" fmla="*/ 1544809 w 4475956"/>
                <a:gd name="connsiteY748" fmla="*/ 272384 h 1039515"/>
                <a:gd name="connsiteX749" fmla="*/ 1544809 w 4475956"/>
                <a:gd name="connsiteY749" fmla="*/ 255090 h 1039515"/>
                <a:gd name="connsiteX750" fmla="*/ 1559387 w 4475956"/>
                <a:gd name="connsiteY750" fmla="*/ 255090 h 1039515"/>
                <a:gd name="connsiteX751" fmla="*/ 1559387 w 4475956"/>
                <a:gd name="connsiteY751" fmla="*/ 233472 h 1039515"/>
                <a:gd name="connsiteX752" fmla="*/ 1561470 w 4475956"/>
                <a:gd name="connsiteY752" fmla="*/ 229148 h 1039515"/>
                <a:gd name="connsiteX753" fmla="*/ 1561470 w 4475956"/>
                <a:gd name="connsiteY753" fmla="*/ 151324 h 1039515"/>
                <a:gd name="connsiteX754" fmla="*/ 1559387 w 4475956"/>
                <a:gd name="connsiteY754" fmla="*/ 144840 h 1039515"/>
                <a:gd name="connsiteX755" fmla="*/ 1565635 w 4475956"/>
                <a:gd name="connsiteY755" fmla="*/ 138354 h 1039515"/>
                <a:gd name="connsiteX756" fmla="*/ 1565635 w 4475956"/>
                <a:gd name="connsiteY756" fmla="*/ 79986 h 1039515"/>
                <a:gd name="connsiteX757" fmla="*/ 1567718 w 4475956"/>
                <a:gd name="connsiteY757" fmla="*/ 75662 h 1039515"/>
                <a:gd name="connsiteX758" fmla="*/ 1567718 w 4475956"/>
                <a:gd name="connsiteY758" fmla="*/ 19456 h 1039515"/>
                <a:gd name="connsiteX759" fmla="*/ 1569801 w 4475956"/>
                <a:gd name="connsiteY759" fmla="*/ 0 h 1039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</a:cxnLst>
              <a:rect l="l" t="t" r="r" b="b"/>
              <a:pathLst>
                <a:path w="4475956" h="1039515">
                  <a:moveTo>
                    <a:pt x="1569801" y="0"/>
                  </a:moveTo>
                  <a:cubicBezTo>
                    <a:pt x="1573966" y="6486"/>
                    <a:pt x="1573966" y="10810"/>
                    <a:pt x="1573966" y="17294"/>
                  </a:cubicBezTo>
                  <a:cubicBezTo>
                    <a:pt x="1576049" y="38912"/>
                    <a:pt x="1576049" y="58368"/>
                    <a:pt x="1576049" y="75662"/>
                  </a:cubicBezTo>
                  <a:cubicBezTo>
                    <a:pt x="1578131" y="99442"/>
                    <a:pt x="1578131" y="118898"/>
                    <a:pt x="1578131" y="138354"/>
                  </a:cubicBezTo>
                  <a:cubicBezTo>
                    <a:pt x="1580214" y="140516"/>
                    <a:pt x="1582297" y="142678"/>
                    <a:pt x="1584379" y="144840"/>
                  </a:cubicBezTo>
                  <a:cubicBezTo>
                    <a:pt x="1584379" y="147002"/>
                    <a:pt x="1582297" y="149162"/>
                    <a:pt x="1582297" y="151324"/>
                  </a:cubicBezTo>
                  <a:cubicBezTo>
                    <a:pt x="1582297" y="177266"/>
                    <a:pt x="1582297" y="203207"/>
                    <a:pt x="1582297" y="229148"/>
                  </a:cubicBezTo>
                  <a:cubicBezTo>
                    <a:pt x="1582297" y="231310"/>
                    <a:pt x="1584379" y="231310"/>
                    <a:pt x="1584379" y="233472"/>
                  </a:cubicBezTo>
                  <a:cubicBezTo>
                    <a:pt x="1584379" y="239957"/>
                    <a:pt x="1584379" y="246442"/>
                    <a:pt x="1584379" y="255090"/>
                  </a:cubicBezTo>
                  <a:cubicBezTo>
                    <a:pt x="1588544" y="255090"/>
                    <a:pt x="1594792" y="255090"/>
                    <a:pt x="1598957" y="255090"/>
                  </a:cubicBezTo>
                  <a:cubicBezTo>
                    <a:pt x="1598957" y="261575"/>
                    <a:pt x="1598957" y="268060"/>
                    <a:pt x="1598957" y="272384"/>
                  </a:cubicBezTo>
                  <a:cubicBezTo>
                    <a:pt x="1607289" y="281031"/>
                    <a:pt x="1607289" y="281031"/>
                    <a:pt x="1607289" y="296163"/>
                  </a:cubicBezTo>
                  <a:cubicBezTo>
                    <a:pt x="1605205" y="296163"/>
                    <a:pt x="1603123" y="298325"/>
                    <a:pt x="1601041" y="300487"/>
                  </a:cubicBezTo>
                  <a:cubicBezTo>
                    <a:pt x="1621866" y="311296"/>
                    <a:pt x="1596875" y="319943"/>
                    <a:pt x="1588544" y="322105"/>
                  </a:cubicBezTo>
                  <a:cubicBezTo>
                    <a:pt x="1590627" y="406414"/>
                    <a:pt x="1594792" y="490723"/>
                    <a:pt x="1596875" y="575033"/>
                  </a:cubicBezTo>
                  <a:cubicBezTo>
                    <a:pt x="1619785" y="575033"/>
                    <a:pt x="1642693" y="575033"/>
                    <a:pt x="1663520" y="575033"/>
                  </a:cubicBezTo>
                  <a:cubicBezTo>
                    <a:pt x="1663520" y="600974"/>
                    <a:pt x="1663520" y="626915"/>
                    <a:pt x="1663520" y="650695"/>
                  </a:cubicBezTo>
                  <a:cubicBezTo>
                    <a:pt x="1667685" y="650695"/>
                    <a:pt x="1669768" y="650695"/>
                    <a:pt x="1671851" y="650695"/>
                  </a:cubicBezTo>
                  <a:cubicBezTo>
                    <a:pt x="1671851" y="648533"/>
                    <a:pt x="1673933" y="646371"/>
                    <a:pt x="1673933" y="644210"/>
                  </a:cubicBezTo>
                  <a:cubicBezTo>
                    <a:pt x="1676016" y="644210"/>
                    <a:pt x="1678098" y="644210"/>
                    <a:pt x="1680181" y="644210"/>
                  </a:cubicBezTo>
                  <a:cubicBezTo>
                    <a:pt x="1680181" y="646371"/>
                    <a:pt x="1680181" y="648533"/>
                    <a:pt x="1682265" y="652857"/>
                  </a:cubicBezTo>
                  <a:cubicBezTo>
                    <a:pt x="1686429" y="652857"/>
                    <a:pt x="1690594" y="652857"/>
                    <a:pt x="1694761" y="652857"/>
                  </a:cubicBezTo>
                  <a:cubicBezTo>
                    <a:pt x="1694761" y="650695"/>
                    <a:pt x="1694761" y="648533"/>
                    <a:pt x="1694761" y="646371"/>
                  </a:cubicBezTo>
                  <a:cubicBezTo>
                    <a:pt x="1703090" y="646371"/>
                    <a:pt x="1709337" y="646371"/>
                    <a:pt x="1717668" y="646371"/>
                  </a:cubicBezTo>
                  <a:cubicBezTo>
                    <a:pt x="1717668" y="648533"/>
                    <a:pt x="1717668" y="650695"/>
                    <a:pt x="1717668" y="652857"/>
                  </a:cubicBezTo>
                  <a:cubicBezTo>
                    <a:pt x="1723916" y="652857"/>
                    <a:pt x="1732248" y="652857"/>
                    <a:pt x="1738495" y="652857"/>
                  </a:cubicBezTo>
                  <a:cubicBezTo>
                    <a:pt x="1738495" y="667989"/>
                    <a:pt x="1738495" y="683122"/>
                    <a:pt x="1738495" y="698254"/>
                  </a:cubicBezTo>
                  <a:cubicBezTo>
                    <a:pt x="1742661" y="698254"/>
                    <a:pt x="1748909" y="698254"/>
                    <a:pt x="1753074" y="698254"/>
                  </a:cubicBezTo>
                  <a:cubicBezTo>
                    <a:pt x="1753074" y="693930"/>
                    <a:pt x="1753074" y="689607"/>
                    <a:pt x="1753074" y="685283"/>
                  </a:cubicBezTo>
                  <a:cubicBezTo>
                    <a:pt x="1759322" y="685283"/>
                    <a:pt x="1765570" y="685283"/>
                    <a:pt x="1769735" y="685283"/>
                  </a:cubicBezTo>
                  <a:cubicBezTo>
                    <a:pt x="1769735" y="624754"/>
                    <a:pt x="1769735" y="566386"/>
                    <a:pt x="1769735" y="505856"/>
                  </a:cubicBezTo>
                  <a:cubicBezTo>
                    <a:pt x="1771817" y="503694"/>
                    <a:pt x="1773900" y="501532"/>
                    <a:pt x="1775983" y="499370"/>
                  </a:cubicBezTo>
                  <a:cubicBezTo>
                    <a:pt x="1800974" y="499370"/>
                    <a:pt x="1825965" y="499370"/>
                    <a:pt x="1850959" y="499370"/>
                  </a:cubicBezTo>
                  <a:lnTo>
                    <a:pt x="1850959" y="508018"/>
                  </a:lnTo>
                  <a:lnTo>
                    <a:pt x="1861371" y="508018"/>
                  </a:lnTo>
                  <a:cubicBezTo>
                    <a:pt x="1861371" y="546930"/>
                    <a:pt x="1861371" y="585842"/>
                    <a:pt x="1861371" y="622592"/>
                  </a:cubicBezTo>
                  <a:cubicBezTo>
                    <a:pt x="1869702" y="622592"/>
                    <a:pt x="1875950" y="622592"/>
                    <a:pt x="1884280" y="622592"/>
                  </a:cubicBezTo>
                  <a:cubicBezTo>
                    <a:pt x="1884280" y="600974"/>
                    <a:pt x="1884280" y="579356"/>
                    <a:pt x="1884280" y="555577"/>
                  </a:cubicBezTo>
                  <a:cubicBezTo>
                    <a:pt x="1892611" y="555577"/>
                    <a:pt x="1903024" y="555577"/>
                    <a:pt x="1911356" y="555577"/>
                  </a:cubicBezTo>
                  <a:cubicBezTo>
                    <a:pt x="1913437" y="555577"/>
                    <a:pt x="1913437" y="553415"/>
                    <a:pt x="1915519" y="551253"/>
                  </a:cubicBezTo>
                  <a:lnTo>
                    <a:pt x="1923851" y="551253"/>
                  </a:lnTo>
                  <a:cubicBezTo>
                    <a:pt x="1925933" y="553415"/>
                    <a:pt x="1925933" y="555577"/>
                    <a:pt x="1928015" y="555577"/>
                  </a:cubicBezTo>
                  <a:cubicBezTo>
                    <a:pt x="1934263" y="555577"/>
                    <a:pt x="1942595" y="555577"/>
                    <a:pt x="1950925" y="555577"/>
                  </a:cubicBezTo>
                  <a:cubicBezTo>
                    <a:pt x="1950925" y="516665"/>
                    <a:pt x="1950925" y="477753"/>
                    <a:pt x="1950925" y="438841"/>
                  </a:cubicBezTo>
                  <a:cubicBezTo>
                    <a:pt x="1950939" y="438838"/>
                    <a:pt x="1951830" y="438674"/>
                    <a:pt x="2009239" y="428032"/>
                  </a:cubicBezTo>
                  <a:cubicBezTo>
                    <a:pt x="2009239" y="428039"/>
                    <a:pt x="2009239" y="428113"/>
                    <a:pt x="2009239" y="429113"/>
                  </a:cubicBezTo>
                  <a:lnTo>
                    <a:pt x="2009239" y="436679"/>
                  </a:lnTo>
                  <a:cubicBezTo>
                    <a:pt x="2009257" y="436679"/>
                    <a:pt x="2009919" y="436679"/>
                    <a:pt x="2036313" y="436679"/>
                  </a:cubicBezTo>
                  <a:cubicBezTo>
                    <a:pt x="2036313" y="436701"/>
                    <a:pt x="2036313" y="439072"/>
                    <a:pt x="2036313" y="691769"/>
                  </a:cubicBezTo>
                  <a:cubicBezTo>
                    <a:pt x="2042561" y="691769"/>
                    <a:pt x="2050891" y="691769"/>
                    <a:pt x="2059223" y="691769"/>
                  </a:cubicBezTo>
                  <a:cubicBezTo>
                    <a:pt x="2059223" y="689607"/>
                    <a:pt x="2059223" y="689607"/>
                    <a:pt x="2059223" y="687445"/>
                  </a:cubicBezTo>
                  <a:cubicBezTo>
                    <a:pt x="2063387" y="687445"/>
                    <a:pt x="2067552" y="687445"/>
                    <a:pt x="2071719" y="687445"/>
                  </a:cubicBezTo>
                  <a:cubicBezTo>
                    <a:pt x="2071719" y="689607"/>
                    <a:pt x="2071719" y="689607"/>
                    <a:pt x="2071719" y="691769"/>
                  </a:cubicBezTo>
                  <a:cubicBezTo>
                    <a:pt x="2080049" y="691769"/>
                    <a:pt x="2088378" y="691769"/>
                    <a:pt x="2096710" y="691769"/>
                  </a:cubicBezTo>
                  <a:cubicBezTo>
                    <a:pt x="2096710" y="687445"/>
                    <a:pt x="2096710" y="683122"/>
                    <a:pt x="2096710" y="678798"/>
                  </a:cubicBezTo>
                  <a:cubicBezTo>
                    <a:pt x="2107123" y="678798"/>
                    <a:pt x="2117537" y="678798"/>
                    <a:pt x="2125867" y="678798"/>
                  </a:cubicBezTo>
                  <a:cubicBezTo>
                    <a:pt x="2130032" y="674474"/>
                    <a:pt x="2134199" y="674474"/>
                    <a:pt x="2138363" y="674474"/>
                  </a:cubicBezTo>
                  <a:cubicBezTo>
                    <a:pt x="2144611" y="678798"/>
                    <a:pt x="2152942" y="678798"/>
                    <a:pt x="2159190" y="678798"/>
                  </a:cubicBezTo>
                  <a:cubicBezTo>
                    <a:pt x="2159190" y="672313"/>
                    <a:pt x="2159190" y="667989"/>
                    <a:pt x="2159190" y="661504"/>
                  </a:cubicBezTo>
                  <a:lnTo>
                    <a:pt x="2167521" y="661504"/>
                  </a:lnTo>
                  <a:cubicBezTo>
                    <a:pt x="2167521" y="657180"/>
                    <a:pt x="2167521" y="652857"/>
                    <a:pt x="2167521" y="648533"/>
                  </a:cubicBezTo>
                  <a:cubicBezTo>
                    <a:pt x="2186264" y="648533"/>
                    <a:pt x="2207091" y="648533"/>
                    <a:pt x="2225834" y="648533"/>
                  </a:cubicBezTo>
                  <a:cubicBezTo>
                    <a:pt x="2225834" y="637724"/>
                    <a:pt x="2225834" y="629077"/>
                    <a:pt x="2225834" y="618268"/>
                  </a:cubicBezTo>
                  <a:cubicBezTo>
                    <a:pt x="2232082" y="618268"/>
                    <a:pt x="2238330" y="618268"/>
                    <a:pt x="2244577" y="618268"/>
                  </a:cubicBezTo>
                  <a:cubicBezTo>
                    <a:pt x="2244577" y="616106"/>
                    <a:pt x="2244577" y="613945"/>
                    <a:pt x="2244577" y="611783"/>
                  </a:cubicBezTo>
                  <a:cubicBezTo>
                    <a:pt x="2248743" y="611783"/>
                    <a:pt x="2252908" y="611783"/>
                    <a:pt x="2257073" y="611783"/>
                  </a:cubicBezTo>
                  <a:cubicBezTo>
                    <a:pt x="2257073" y="613945"/>
                    <a:pt x="2257073" y="616106"/>
                    <a:pt x="2257073" y="618268"/>
                  </a:cubicBezTo>
                  <a:cubicBezTo>
                    <a:pt x="2263321" y="618268"/>
                    <a:pt x="2267486" y="618268"/>
                    <a:pt x="2273734" y="618268"/>
                  </a:cubicBezTo>
                  <a:cubicBezTo>
                    <a:pt x="2273734" y="633401"/>
                    <a:pt x="2273734" y="650695"/>
                    <a:pt x="2273734" y="667989"/>
                  </a:cubicBezTo>
                  <a:cubicBezTo>
                    <a:pt x="2284147" y="667989"/>
                    <a:pt x="2296645" y="667989"/>
                    <a:pt x="2307057" y="667989"/>
                  </a:cubicBezTo>
                  <a:cubicBezTo>
                    <a:pt x="2307057" y="659342"/>
                    <a:pt x="2307057" y="650695"/>
                    <a:pt x="2307057" y="642048"/>
                  </a:cubicBezTo>
                  <a:cubicBezTo>
                    <a:pt x="2319553" y="642048"/>
                    <a:pt x="2334131" y="642048"/>
                    <a:pt x="2346627" y="642048"/>
                  </a:cubicBezTo>
                  <a:cubicBezTo>
                    <a:pt x="2346627" y="631239"/>
                    <a:pt x="2346627" y="622592"/>
                    <a:pt x="2346627" y="611783"/>
                  </a:cubicBezTo>
                  <a:cubicBezTo>
                    <a:pt x="2363289" y="611783"/>
                    <a:pt x="2379949" y="611783"/>
                    <a:pt x="2396611" y="611783"/>
                  </a:cubicBezTo>
                  <a:cubicBezTo>
                    <a:pt x="2396611" y="611812"/>
                    <a:pt x="2396611" y="613587"/>
                    <a:pt x="2396611" y="722939"/>
                  </a:cubicBezTo>
                  <a:lnTo>
                    <a:pt x="2396611" y="736718"/>
                  </a:lnTo>
                  <a:lnTo>
                    <a:pt x="2464305" y="736718"/>
                  </a:lnTo>
                  <a:lnTo>
                    <a:pt x="2464305" y="842490"/>
                  </a:lnTo>
                  <a:lnTo>
                    <a:pt x="2464305" y="865737"/>
                  </a:lnTo>
                  <a:lnTo>
                    <a:pt x="2479678" y="865737"/>
                  </a:lnTo>
                  <a:cubicBezTo>
                    <a:pt x="2479678" y="865737"/>
                    <a:pt x="2479678" y="865737"/>
                    <a:pt x="2479678" y="864575"/>
                  </a:cubicBezTo>
                  <a:lnTo>
                    <a:pt x="2479678" y="856439"/>
                  </a:lnTo>
                  <a:cubicBezTo>
                    <a:pt x="2479678" y="856439"/>
                    <a:pt x="2479678" y="856439"/>
                    <a:pt x="2525489" y="856439"/>
                  </a:cubicBezTo>
                  <a:cubicBezTo>
                    <a:pt x="2525489" y="856439"/>
                    <a:pt x="2525489" y="856439"/>
                    <a:pt x="2525489" y="877360"/>
                  </a:cubicBezTo>
                  <a:cubicBezTo>
                    <a:pt x="2525489" y="877360"/>
                    <a:pt x="2525489" y="877360"/>
                    <a:pt x="2527778" y="878523"/>
                  </a:cubicBezTo>
                  <a:lnTo>
                    <a:pt x="2543813" y="886659"/>
                  </a:lnTo>
                  <a:cubicBezTo>
                    <a:pt x="2543813" y="886659"/>
                    <a:pt x="2543813" y="886659"/>
                    <a:pt x="2543813" y="916879"/>
                  </a:cubicBezTo>
                  <a:cubicBezTo>
                    <a:pt x="2543813" y="916879"/>
                    <a:pt x="2543813" y="916879"/>
                    <a:pt x="2545245" y="917461"/>
                  </a:cubicBezTo>
                  <a:lnTo>
                    <a:pt x="2555266" y="921529"/>
                  </a:lnTo>
                  <a:cubicBezTo>
                    <a:pt x="2555266" y="921529"/>
                    <a:pt x="2555266" y="921529"/>
                    <a:pt x="2555266" y="920367"/>
                  </a:cubicBezTo>
                  <a:lnTo>
                    <a:pt x="2555266" y="912230"/>
                  </a:lnTo>
                  <a:cubicBezTo>
                    <a:pt x="2555266" y="912230"/>
                    <a:pt x="2555266" y="912230"/>
                    <a:pt x="2556411" y="912230"/>
                  </a:cubicBezTo>
                  <a:lnTo>
                    <a:pt x="2564428" y="912230"/>
                  </a:lnTo>
                  <a:cubicBezTo>
                    <a:pt x="2564428" y="912230"/>
                    <a:pt x="2564428" y="912230"/>
                    <a:pt x="2564428" y="911358"/>
                  </a:cubicBezTo>
                  <a:lnTo>
                    <a:pt x="2564428" y="905256"/>
                  </a:lnTo>
                  <a:cubicBezTo>
                    <a:pt x="2564428" y="905256"/>
                    <a:pt x="2564428" y="905256"/>
                    <a:pt x="2563283" y="905256"/>
                  </a:cubicBezTo>
                  <a:lnTo>
                    <a:pt x="2555266" y="905256"/>
                  </a:lnTo>
                  <a:cubicBezTo>
                    <a:pt x="2555266" y="905256"/>
                    <a:pt x="2555266" y="905256"/>
                    <a:pt x="2555266" y="904094"/>
                  </a:cubicBezTo>
                  <a:lnTo>
                    <a:pt x="2555266" y="895958"/>
                  </a:lnTo>
                  <a:cubicBezTo>
                    <a:pt x="2555266" y="895958"/>
                    <a:pt x="2555266" y="895958"/>
                    <a:pt x="2556411" y="895958"/>
                  </a:cubicBezTo>
                  <a:lnTo>
                    <a:pt x="2564428" y="895958"/>
                  </a:lnTo>
                  <a:cubicBezTo>
                    <a:pt x="2564428" y="895958"/>
                    <a:pt x="2564428" y="895958"/>
                    <a:pt x="2564428" y="894795"/>
                  </a:cubicBezTo>
                  <a:lnTo>
                    <a:pt x="2564428" y="886659"/>
                  </a:lnTo>
                  <a:cubicBezTo>
                    <a:pt x="2564428" y="886659"/>
                    <a:pt x="2564428" y="886659"/>
                    <a:pt x="2563283" y="886659"/>
                  </a:cubicBezTo>
                  <a:lnTo>
                    <a:pt x="2555266" y="886659"/>
                  </a:lnTo>
                  <a:cubicBezTo>
                    <a:pt x="2555266" y="886659"/>
                    <a:pt x="2555266" y="886659"/>
                    <a:pt x="2555266" y="885497"/>
                  </a:cubicBezTo>
                  <a:lnTo>
                    <a:pt x="2555266" y="877360"/>
                  </a:lnTo>
                  <a:cubicBezTo>
                    <a:pt x="2555266" y="877360"/>
                    <a:pt x="2555266" y="877360"/>
                    <a:pt x="2556411" y="877360"/>
                  </a:cubicBezTo>
                  <a:lnTo>
                    <a:pt x="2564428" y="877360"/>
                  </a:lnTo>
                  <a:cubicBezTo>
                    <a:pt x="2564428" y="877360"/>
                    <a:pt x="2564428" y="877360"/>
                    <a:pt x="2564428" y="876489"/>
                  </a:cubicBezTo>
                  <a:lnTo>
                    <a:pt x="2564428" y="870387"/>
                  </a:lnTo>
                  <a:cubicBezTo>
                    <a:pt x="2564428" y="870387"/>
                    <a:pt x="2564428" y="870387"/>
                    <a:pt x="2563283" y="870387"/>
                  </a:cubicBezTo>
                  <a:lnTo>
                    <a:pt x="2555266" y="870387"/>
                  </a:lnTo>
                  <a:cubicBezTo>
                    <a:pt x="2555266" y="870387"/>
                    <a:pt x="2555266" y="870387"/>
                    <a:pt x="2555266" y="869224"/>
                  </a:cubicBezTo>
                  <a:lnTo>
                    <a:pt x="2555266" y="861088"/>
                  </a:lnTo>
                  <a:cubicBezTo>
                    <a:pt x="2555266" y="861088"/>
                    <a:pt x="2555266" y="861088"/>
                    <a:pt x="2556411" y="861088"/>
                  </a:cubicBezTo>
                  <a:lnTo>
                    <a:pt x="2564428" y="861088"/>
                  </a:lnTo>
                  <a:cubicBezTo>
                    <a:pt x="2564428" y="861088"/>
                    <a:pt x="2564428" y="861088"/>
                    <a:pt x="2564428" y="859926"/>
                  </a:cubicBezTo>
                  <a:lnTo>
                    <a:pt x="2564428" y="851789"/>
                  </a:lnTo>
                  <a:cubicBezTo>
                    <a:pt x="2564428" y="851789"/>
                    <a:pt x="2564428" y="851789"/>
                    <a:pt x="2563283" y="851789"/>
                  </a:cubicBezTo>
                  <a:lnTo>
                    <a:pt x="2555266" y="851789"/>
                  </a:lnTo>
                  <a:cubicBezTo>
                    <a:pt x="2555266" y="851789"/>
                    <a:pt x="2555266" y="851789"/>
                    <a:pt x="2555266" y="850918"/>
                  </a:cubicBezTo>
                  <a:lnTo>
                    <a:pt x="2555266" y="844815"/>
                  </a:lnTo>
                  <a:cubicBezTo>
                    <a:pt x="2555266" y="844815"/>
                    <a:pt x="2555266" y="844815"/>
                    <a:pt x="2556411" y="844815"/>
                  </a:cubicBezTo>
                  <a:lnTo>
                    <a:pt x="2564428" y="844815"/>
                  </a:lnTo>
                  <a:cubicBezTo>
                    <a:pt x="2564428" y="844815"/>
                    <a:pt x="2564428" y="844815"/>
                    <a:pt x="2564428" y="843653"/>
                  </a:cubicBezTo>
                  <a:lnTo>
                    <a:pt x="2564428" y="835517"/>
                  </a:lnTo>
                  <a:cubicBezTo>
                    <a:pt x="2564428" y="835517"/>
                    <a:pt x="2564428" y="835517"/>
                    <a:pt x="2563283" y="835517"/>
                  </a:cubicBezTo>
                  <a:lnTo>
                    <a:pt x="2555266" y="835517"/>
                  </a:lnTo>
                  <a:cubicBezTo>
                    <a:pt x="2555266" y="835517"/>
                    <a:pt x="2555266" y="835517"/>
                    <a:pt x="2555266" y="834355"/>
                  </a:cubicBezTo>
                  <a:lnTo>
                    <a:pt x="2555266" y="826218"/>
                  </a:lnTo>
                  <a:cubicBezTo>
                    <a:pt x="2555266" y="826218"/>
                    <a:pt x="2555266" y="826218"/>
                    <a:pt x="2556411" y="826218"/>
                  </a:cubicBezTo>
                  <a:lnTo>
                    <a:pt x="2564428" y="826218"/>
                  </a:lnTo>
                  <a:cubicBezTo>
                    <a:pt x="2564428" y="826218"/>
                    <a:pt x="2564428" y="826218"/>
                    <a:pt x="2564428" y="825056"/>
                  </a:cubicBezTo>
                  <a:lnTo>
                    <a:pt x="2564428" y="816920"/>
                  </a:lnTo>
                  <a:cubicBezTo>
                    <a:pt x="2564428" y="816920"/>
                    <a:pt x="2564428" y="816920"/>
                    <a:pt x="2563283" y="816920"/>
                  </a:cubicBezTo>
                  <a:lnTo>
                    <a:pt x="2555266" y="816920"/>
                  </a:lnTo>
                  <a:cubicBezTo>
                    <a:pt x="2555266" y="816920"/>
                    <a:pt x="2555266" y="816920"/>
                    <a:pt x="2555266" y="816048"/>
                  </a:cubicBezTo>
                  <a:lnTo>
                    <a:pt x="2555266" y="809946"/>
                  </a:lnTo>
                  <a:cubicBezTo>
                    <a:pt x="2555266" y="809946"/>
                    <a:pt x="2555266" y="809946"/>
                    <a:pt x="2556411" y="809946"/>
                  </a:cubicBezTo>
                  <a:lnTo>
                    <a:pt x="2564428" y="809946"/>
                  </a:lnTo>
                  <a:cubicBezTo>
                    <a:pt x="2564428" y="809946"/>
                    <a:pt x="2564428" y="809946"/>
                    <a:pt x="2564428" y="808783"/>
                  </a:cubicBezTo>
                  <a:lnTo>
                    <a:pt x="2564428" y="800647"/>
                  </a:lnTo>
                  <a:cubicBezTo>
                    <a:pt x="2564428" y="800647"/>
                    <a:pt x="2564428" y="800647"/>
                    <a:pt x="2563283" y="800647"/>
                  </a:cubicBezTo>
                  <a:lnTo>
                    <a:pt x="2555266" y="800647"/>
                  </a:lnTo>
                  <a:cubicBezTo>
                    <a:pt x="2555266" y="800647"/>
                    <a:pt x="2555266" y="800647"/>
                    <a:pt x="2555266" y="799485"/>
                  </a:cubicBezTo>
                  <a:lnTo>
                    <a:pt x="2555266" y="791348"/>
                  </a:lnTo>
                  <a:cubicBezTo>
                    <a:pt x="2555266" y="791348"/>
                    <a:pt x="2555266" y="791348"/>
                    <a:pt x="2556411" y="791348"/>
                  </a:cubicBezTo>
                  <a:lnTo>
                    <a:pt x="2564428" y="791348"/>
                  </a:lnTo>
                  <a:cubicBezTo>
                    <a:pt x="2564428" y="791348"/>
                    <a:pt x="2564428" y="791348"/>
                    <a:pt x="2564428" y="790477"/>
                  </a:cubicBezTo>
                  <a:lnTo>
                    <a:pt x="2564428" y="784375"/>
                  </a:lnTo>
                  <a:cubicBezTo>
                    <a:pt x="2564428" y="784375"/>
                    <a:pt x="2564428" y="784375"/>
                    <a:pt x="2563283" y="784375"/>
                  </a:cubicBezTo>
                  <a:lnTo>
                    <a:pt x="2555266" y="784375"/>
                  </a:lnTo>
                  <a:cubicBezTo>
                    <a:pt x="2555266" y="784375"/>
                    <a:pt x="2555266" y="784375"/>
                    <a:pt x="2555266" y="783212"/>
                  </a:cubicBezTo>
                  <a:lnTo>
                    <a:pt x="2555266" y="775076"/>
                  </a:lnTo>
                  <a:cubicBezTo>
                    <a:pt x="2555266" y="775076"/>
                    <a:pt x="2555266" y="775076"/>
                    <a:pt x="2556411" y="775076"/>
                  </a:cubicBezTo>
                  <a:lnTo>
                    <a:pt x="2564428" y="775076"/>
                  </a:lnTo>
                  <a:cubicBezTo>
                    <a:pt x="2564428" y="775076"/>
                    <a:pt x="2564428" y="775076"/>
                    <a:pt x="2564428" y="773914"/>
                  </a:cubicBezTo>
                  <a:lnTo>
                    <a:pt x="2564428" y="765777"/>
                  </a:lnTo>
                  <a:cubicBezTo>
                    <a:pt x="2564428" y="765777"/>
                    <a:pt x="2564428" y="765777"/>
                    <a:pt x="2563283" y="765777"/>
                  </a:cubicBezTo>
                  <a:lnTo>
                    <a:pt x="2555266" y="765777"/>
                  </a:lnTo>
                  <a:cubicBezTo>
                    <a:pt x="2555266" y="765777"/>
                    <a:pt x="2555266" y="765777"/>
                    <a:pt x="2555266" y="764615"/>
                  </a:cubicBezTo>
                  <a:lnTo>
                    <a:pt x="2555266" y="756479"/>
                  </a:lnTo>
                  <a:cubicBezTo>
                    <a:pt x="2555266" y="756479"/>
                    <a:pt x="2555266" y="756479"/>
                    <a:pt x="2556411" y="756479"/>
                  </a:cubicBezTo>
                  <a:lnTo>
                    <a:pt x="2564428" y="756479"/>
                  </a:lnTo>
                  <a:cubicBezTo>
                    <a:pt x="2564428" y="756479"/>
                    <a:pt x="2564428" y="756479"/>
                    <a:pt x="2564428" y="755607"/>
                  </a:cubicBezTo>
                  <a:lnTo>
                    <a:pt x="2564428" y="749505"/>
                  </a:lnTo>
                  <a:cubicBezTo>
                    <a:pt x="2564428" y="749505"/>
                    <a:pt x="2564428" y="749505"/>
                    <a:pt x="2563283" y="749505"/>
                  </a:cubicBezTo>
                  <a:lnTo>
                    <a:pt x="2555266" y="749505"/>
                  </a:lnTo>
                  <a:cubicBezTo>
                    <a:pt x="2555266" y="749505"/>
                    <a:pt x="2555266" y="749505"/>
                    <a:pt x="2555266" y="748343"/>
                  </a:cubicBezTo>
                  <a:lnTo>
                    <a:pt x="2555266" y="740206"/>
                  </a:lnTo>
                  <a:cubicBezTo>
                    <a:pt x="2555266" y="740206"/>
                    <a:pt x="2555266" y="740206"/>
                    <a:pt x="2556411" y="740206"/>
                  </a:cubicBezTo>
                  <a:lnTo>
                    <a:pt x="2564428" y="740206"/>
                  </a:lnTo>
                  <a:cubicBezTo>
                    <a:pt x="2564428" y="740206"/>
                    <a:pt x="2564428" y="740206"/>
                    <a:pt x="2564428" y="739044"/>
                  </a:cubicBezTo>
                  <a:lnTo>
                    <a:pt x="2564428" y="730908"/>
                  </a:lnTo>
                  <a:cubicBezTo>
                    <a:pt x="2564428" y="730908"/>
                    <a:pt x="2564428" y="730908"/>
                    <a:pt x="2563283" y="730908"/>
                  </a:cubicBezTo>
                  <a:lnTo>
                    <a:pt x="2555266" y="730908"/>
                  </a:lnTo>
                  <a:cubicBezTo>
                    <a:pt x="2555266" y="730908"/>
                    <a:pt x="2555266" y="730908"/>
                    <a:pt x="2555266" y="729745"/>
                  </a:cubicBezTo>
                  <a:lnTo>
                    <a:pt x="2555266" y="721609"/>
                  </a:lnTo>
                  <a:cubicBezTo>
                    <a:pt x="2555266" y="721609"/>
                    <a:pt x="2555266" y="721609"/>
                    <a:pt x="2556411" y="721609"/>
                  </a:cubicBezTo>
                  <a:lnTo>
                    <a:pt x="2564428" y="721609"/>
                  </a:lnTo>
                  <a:cubicBezTo>
                    <a:pt x="2564428" y="721609"/>
                    <a:pt x="2564428" y="721609"/>
                    <a:pt x="2564428" y="720737"/>
                  </a:cubicBezTo>
                  <a:lnTo>
                    <a:pt x="2564428" y="714635"/>
                  </a:lnTo>
                  <a:cubicBezTo>
                    <a:pt x="2564428" y="714635"/>
                    <a:pt x="2564428" y="714635"/>
                    <a:pt x="2563283" y="714635"/>
                  </a:cubicBezTo>
                  <a:lnTo>
                    <a:pt x="2555266" y="714635"/>
                  </a:lnTo>
                  <a:cubicBezTo>
                    <a:pt x="2555266" y="714635"/>
                    <a:pt x="2555266" y="714635"/>
                    <a:pt x="2555266" y="713473"/>
                  </a:cubicBezTo>
                  <a:lnTo>
                    <a:pt x="2555266" y="705336"/>
                  </a:lnTo>
                  <a:cubicBezTo>
                    <a:pt x="2555266" y="705336"/>
                    <a:pt x="2555266" y="705336"/>
                    <a:pt x="2556411" y="705336"/>
                  </a:cubicBezTo>
                  <a:lnTo>
                    <a:pt x="2564428" y="705336"/>
                  </a:lnTo>
                  <a:cubicBezTo>
                    <a:pt x="2564428" y="705336"/>
                    <a:pt x="2564428" y="705336"/>
                    <a:pt x="2563283" y="703593"/>
                  </a:cubicBezTo>
                  <a:lnTo>
                    <a:pt x="2555266" y="691389"/>
                  </a:lnTo>
                  <a:cubicBezTo>
                    <a:pt x="2555266" y="691389"/>
                    <a:pt x="2555266" y="691389"/>
                    <a:pt x="2555266" y="654194"/>
                  </a:cubicBezTo>
                  <a:cubicBezTo>
                    <a:pt x="2555266" y="654194"/>
                    <a:pt x="2555266" y="654194"/>
                    <a:pt x="2708733" y="654194"/>
                  </a:cubicBezTo>
                  <a:cubicBezTo>
                    <a:pt x="2708733" y="654194"/>
                    <a:pt x="2708733" y="654194"/>
                    <a:pt x="2722475" y="675116"/>
                  </a:cubicBezTo>
                  <a:cubicBezTo>
                    <a:pt x="2722475" y="675116"/>
                    <a:pt x="2722475" y="675116"/>
                    <a:pt x="2722475" y="721609"/>
                  </a:cubicBezTo>
                  <a:cubicBezTo>
                    <a:pt x="2722475" y="721609"/>
                    <a:pt x="2722475" y="721609"/>
                    <a:pt x="2721330" y="721609"/>
                  </a:cubicBezTo>
                  <a:lnTo>
                    <a:pt x="2713313" y="721609"/>
                  </a:lnTo>
                  <a:cubicBezTo>
                    <a:pt x="2713313" y="721609"/>
                    <a:pt x="2713313" y="721609"/>
                    <a:pt x="2713313" y="722771"/>
                  </a:cubicBezTo>
                  <a:lnTo>
                    <a:pt x="2713313" y="730908"/>
                  </a:lnTo>
                  <a:cubicBezTo>
                    <a:pt x="2713313" y="730908"/>
                    <a:pt x="2713313" y="730908"/>
                    <a:pt x="2714459" y="730908"/>
                  </a:cubicBezTo>
                  <a:lnTo>
                    <a:pt x="2722475" y="730908"/>
                  </a:lnTo>
                  <a:cubicBezTo>
                    <a:pt x="2722475" y="730908"/>
                    <a:pt x="2722475" y="730908"/>
                    <a:pt x="2722475" y="732070"/>
                  </a:cubicBezTo>
                  <a:lnTo>
                    <a:pt x="2722475" y="740206"/>
                  </a:lnTo>
                  <a:cubicBezTo>
                    <a:pt x="2722475" y="740206"/>
                    <a:pt x="2722475" y="740206"/>
                    <a:pt x="2721330" y="740206"/>
                  </a:cubicBezTo>
                  <a:lnTo>
                    <a:pt x="2713313" y="740206"/>
                  </a:lnTo>
                  <a:cubicBezTo>
                    <a:pt x="2713313" y="740206"/>
                    <a:pt x="2713313" y="740206"/>
                    <a:pt x="2713313" y="741368"/>
                  </a:cubicBezTo>
                  <a:lnTo>
                    <a:pt x="2713313" y="749505"/>
                  </a:lnTo>
                  <a:cubicBezTo>
                    <a:pt x="2713313" y="749505"/>
                    <a:pt x="2713313" y="749505"/>
                    <a:pt x="2714459" y="749505"/>
                  </a:cubicBezTo>
                  <a:lnTo>
                    <a:pt x="2722475" y="749505"/>
                  </a:lnTo>
                  <a:cubicBezTo>
                    <a:pt x="2722475" y="749505"/>
                    <a:pt x="2722475" y="749505"/>
                    <a:pt x="2722475" y="750377"/>
                  </a:cubicBezTo>
                  <a:lnTo>
                    <a:pt x="2722475" y="756479"/>
                  </a:lnTo>
                  <a:cubicBezTo>
                    <a:pt x="2722475" y="756479"/>
                    <a:pt x="2722475" y="756479"/>
                    <a:pt x="2721330" y="756479"/>
                  </a:cubicBezTo>
                  <a:lnTo>
                    <a:pt x="2713313" y="756479"/>
                  </a:lnTo>
                  <a:cubicBezTo>
                    <a:pt x="2713313" y="756479"/>
                    <a:pt x="2713313" y="756479"/>
                    <a:pt x="2713313" y="757641"/>
                  </a:cubicBezTo>
                  <a:lnTo>
                    <a:pt x="2713313" y="765777"/>
                  </a:lnTo>
                  <a:cubicBezTo>
                    <a:pt x="2713313" y="765777"/>
                    <a:pt x="2713313" y="765777"/>
                    <a:pt x="2714459" y="765777"/>
                  </a:cubicBezTo>
                  <a:lnTo>
                    <a:pt x="2722475" y="765777"/>
                  </a:lnTo>
                  <a:cubicBezTo>
                    <a:pt x="2722475" y="765777"/>
                    <a:pt x="2722475" y="765777"/>
                    <a:pt x="2722475" y="766940"/>
                  </a:cubicBezTo>
                  <a:lnTo>
                    <a:pt x="2722475" y="775076"/>
                  </a:lnTo>
                  <a:cubicBezTo>
                    <a:pt x="2722475" y="775076"/>
                    <a:pt x="2722475" y="775076"/>
                    <a:pt x="2721330" y="775076"/>
                  </a:cubicBezTo>
                  <a:lnTo>
                    <a:pt x="2713313" y="775076"/>
                  </a:lnTo>
                  <a:cubicBezTo>
                    <a:pt x="2713313" y="775076"/>
                    <a:pt x="2713313" y="775076"/>
                    <a:pt x="2713313" y="776238"/>
                  </a:cubicBezTo>
                  <a:lnTo>
                    <a:pt x="2713313" y="784375"/>
                  </a:lnTo>
                  <a:cubicBezTo>
                    <a:pt x="2713313" y="784375"/>
                    <a:pt x="2713313" y="784375"/>
                    <a:pt x="2714459" y="784375"/>
                  </a:cubicBezTo>
                  <a:lnTo>
                    <a:pt x="2722475" y="784375"/>
                  </a:lnTo>
                  <a:cubicBezTo>
                    <a:pt x="2722475" y="784375"/>
                    <a:pt x="2722475" y="784375"/>
                    <a:pt x="2722475" y="785246"/>
                  </a:cubicBezTo>
                  <a:lnTo>
                    <a:pt x="2722475" y="791348"/>
                  </a:lnTo>
                  <a:cubicBezTo>
                    <a:pt x="2722475" y="791348"/>
                    <a:pt x="2722475" y="791348"/>
                    <a:pt x="2721330" y="791348"/>
                  </a:cubicBezTo>
                  <a:lnTo>
                    <a:pt x="2713313" y="791348"/>
                  </a:lnTo>
                  <a:cubicBezTo>
                    <a:pt x="2713313" y="791348"/>
                    <a:pt x="2713313" y="791348"/>
                    <a:pt x="2713313" y="792511"/>
                  </a:cubicBezTo>
                  <a:lnTo>
                    <a:pt x="2713313" y="800647"/>
                  </a:lnTo>
                  <a:cubicBezTo>
                    <a:pt x="2713313" y="800647"/>
                    <a:pt x="2713313" y="800647"/>
                    <a:pt x="2714459" y="800647"/>
                  </a:cubicBezTo>
                  <a:lnTo>
                    <a:pt x="2722475" y="800647"/>
                  </a:lnTo>
                  <a:cubicBezTo>
                    <a:pt x="2722475" y="800647"/>
                    <a:pt x="2722475" y="800647"/>
                    <a:pt x="2722475" y="801809"/>
                  </a:cubicBezTo>
                  <a:lnTo>
                    <a:pt x="2722475" y="809946"/>
                  </a:lnTo>
                  <a:cubicBezTo>
                    <a:pt x="2722475" y="809946"/>
                    <a:pt x="2722475" y="809946"/>
                    <a:pt x="2721330" y="809946"/>
                  </a:cubicBezTo>
                  <a:lnTo>
                    <a:pt x="2713313" y="809946"/>
                  </a:lnTo>
                  <a:cubicBezTo>
                    <a:pt x="2713313" y="809946"/>
                    <a:pt x="2713313" y="809946"/>
                    <a:pt x="2713313" y="810817"/>
                  </a:cubicBezTo>
                  <a:lnTo>
                    <a:pt x="2713313" y="816920"/>
                  </a:lnTo>
                  <a:cubicBezTo>
                    <a:pt x="2713313" y="816920"/>
                    <a:pt x="2713313" y="816920"/>
                    <a:pt x="2714459" y="816920"/>
                  </a:cubicBezTo>
                  <a:lnTo>
                    <a:pt x="2722475" y="816920"/>
                  </a:lnTo>
                  <a:cubicBezTo>
                    <a:pt x="2722475" y="816920"/>
                    <a:pt x="2722475" y="816920"/>
                    <a:pt x="2722475" y="818082"/>
                  </a:cubicBezTo>
                  <a:lnTo>
                    <a:pt x="2722475" y="826218"/>
                  </a:lnTo>
                  <a:cubicBezTo>
                    <a:pt x="2722475" y="826218"/>
                    <a:pt x="2722475" y="826218"/>
                    <a:pt x="2721330" y="826218"/>
                  </a:cubicBezTo>
                  <a:lnTo>
                    <a:pt x="2713313" y="826218"/>
                  </a:lnTo>
                  <a:cubicBezTo>
                    <a:pt x="2713313" y="826218"/>
                    <a:pt x="2713313" y="826218"/>
                    <a:pt x="2713313" y="827380"/>
                  </a:cubicBezTo>
                  <a:lnTo>
                    <a:pt x="2713313" y="835517"/>
                  </a:lnTo>
                  <a:cubicBezTo>
                    <a:pt x="2713313" y="835517"/>
                    <a:pt x="2713313" y="835517"/>
                    <a:pt x="2714459" y="835517"/>
                  </a:cubicBezTo>
                  <a:lnTo>
                    <a:pt x="2722475" y="835517"/>
                  </a:lnTo>
                  <a:cubicBezTo>
                    <a:pt x="2722475" y="835517"/>
                    <a:pt x="2722475" y="835517"/>
                    <a:pt x="2722475" y="836679"/>
                  </a:cubicBezTo>
                  <a:lnTo>
                    <a:pt x="2722475" y="844815"/>
                  </a:lnTo>
                  <a:cubicBezTo>
                    <a:pt x="2722475" y="844815"/>
                    <a:pt x="2722475" y="844815"/>
                    <a:pt x="2721330" y="844815"/>
                  </a:cubicBezTo>
                  <a:lnTo>
                    <a:pt x="2713313" y="844815"/>
                  </a:lnTo>
                  <a:cubicBezTo>
                    <a:pt x="2713313" y="844815"/>
                    <a:pt x="2713313" y="844815"/>
                    <a:pt x="2713313" y="845687"/>
                  </a:cubicBezTo>
                  <a:lnTo>
                    <a:pt x="2713313" y="851789"/>
                  </a:lnTo>
                  <a:cubicBezTo>
                    <a:pt x="2713313" y="851789"/>
                    <a:pt x="2713313" y="851789"/>
                    <a:pt x="2714459" y="851789"/>
                  </a:cubicBezTo>
                  <a:lnTo>
                    <a:pt x="2722475" y="851789"/>
                  </a:lnTo>
                  <a:cubicBezTo>
                    <a:pt x="2722475" y="851789"/>
                    <a:pt x="2722475" y="851789"/>
                    <a:pt x="2722475" y="852952"/>
                  </a:cubicBezTo>
                  <a:lnTo>
                    <a:pt x="2722475" y="861088"/>
                  </a:lnTo>
                  <a:cubicBezTo>
                    <a:pt x="2722475" y="861088"/>
                    <a:pt x="2722475" y="861088"/>
                    <a:pt x="2721330" y="861088"/>
                  </a:cubicBezTo>
                  <a:lnTo>
                    <a:pt x="2713313" y="861088"/>
                  </a:lnTo>
                  <a:cubicBezTo>
                    <a:pt x="2713313" y="861088"/>
                    <a:pt x="2713313" y="861088"/>
                    <a:pt x="2713313" y="862250"/>
                  </a:cubicBezTo>
                  <a:lnTo>
                    <a:pt x="2713313" y="870387"/>
                  </a:lnTo>
                  <a:cubicBezTo>
                    <a:pt x="2713313" y="870387"/>
                    <a:pt x="2713313" y="870387"/>
                    <a:pt x="2714459" y="870387"/>
                  </a:cubicBezTo>
                  <a:lnTo>
                    <a:pt x="2722475" y="870387"/>
                  </a:lnTo>
                  <a:cubicBezTo>
                    <a:pt x="2722475" y="870387"/>
                    <a:pt x="2722475" y="870387"/>
                    <a:pt x="2722475" y="871258"/>
                  </a:cubicBezTo>
                  <a:lnTo>
                    <a:pt x="2722475" y="877360"/>
                  </a:lnTo>
                  <a:cubicBezTo>
                    <a:pt x="2722475" y="877360"/>
                    <a:pt x="2722475" y="877360"/>
                    <a:pt x="2721330" y="877360"/>
                  </a:cubicBezTo>
                  <a:lnTo>
                    <a:pt x="2713313" y="877360"/>
                  </a:lnTo>
                  <a:cubicBezTo>
                    <a:pt x="2713313" y="877360"/>
                    <a:pt x="2713313" y="877360"/>
                    <a:pt x="2713313" y="878523"/>
                  </a:cubicBezTo>
                  <a:lnTo>
                    <a:pt x="2713313" y="886659"/>
                  </a:lnTo>
                  <a:cubicBezTo>
                    <a:pt x="2713313" y="886659"/>
                    <a:pt x="2713313" y="886659"/>
                    <a:pt x="2714459" y="886659"/>
                  </a:cubicBezTo>
                  <a:lnTo>
                    <a:pt x="2722475" y="886659"/>
                  </a:lnTo>
                  <a:cubicBezTo>
                    <a:pt x="2722475" y="886659"/>
                    <a:pt x="2722475" y="886659"/>
                    <a:pt x="2722475" y="887821"/>
                  </a:cubicBezTo>
                  <a:lnTo>
                    <a:pt x="2722475" y="895958"/>
                  </a:lnTo>
                  <a:cubicBezTo>
                    <a:pt x="2722475" y="895958"/>
                    <a:pt x="2722475" y="895958"/>
                    <a:pt x="2721330" y="895958"/>
                  </a:cubicBezTo>
                  <a:lnTo>
                    <a:pt x="2713313" y="895958"/>
                  </a:lnTo>
                  <a:cubicBezTo>
                    <a:pt x="2713313" y="895958"/>
                    <a:pt x="2713313" y="895958"/>
                    <a:pt x="2713313" y="897120"/>
                  </a:cubicBezTo>
                  <a:lnTo>
                    <a:pt x="2713313" y="905256"/>
                  </a:lnTo>
                  <a:cubicBezTo>
                    <a:pt x="2713313" y="905256"/>
                    <a:pt x="2713313" y="905256"/>
                    <a:pt x="2714459" y="905256"/>
                  </a:cubicBezTo>
                  <a:lnTo>
                    <a:pt x="2722475" y="905256"/>
                  </a:lnTo>
                  <a:cubicBezTo>
                    <a:pt x="2722475" y="905256"/>
                    <a:pt x="2722475" y="905256"/>
                    <a:pt x="2722475" y="906128"/>
                  </a:cubicBezTo>
                  <a:lnTo>
                    <a:pt x="2722475" y="912230"/>
                  </a:lnTo>
                  <a:cubicBezTo>
                    <a:pt x="2722475" y="912230"/>
                    <a:pt x="2722475" y="912230"/>
                    <a:pt x="2721330" y="912230"/>
                  </a:cubicBezTo>
                  <a:lnTo>
                    <a:pt x="2713313" y="912230"/>
                  </a:lnTo>
                  <a:cubicBezTo>
                    <a:pt x="2713313" y="912230"/>
                    <a:pt x="2713313" y="912230"/>
                    <a:pt x="2713313" y="913392"/>
                  </a:cubicBezTo>
                  <a:lnTo>
                    <a:pt x="2713313" y="921529"/>
                  </a:lnTo>
                  <a:cubicBezTo>
                    <a:pt x="2713313" y="921529"/>
                    <a:pt x="2713313" y="921529"/>
                    <a:pt x="2738509" y="942451"/>
                  </a:cubicBezTo>
                  <a:cubicBezTo>
                    <a:pt x="2738509" y="947100"/>
                    <a:pt x="2738509" y="947100"/>
                    <a:pt x="2737365" y="947100"/>
                  </a:cubicBezTo>
                  <a:lnTo>
                    <a:pt x="2729347" y="947100"/>
                  </a:lnTo>
                  <a:cubicBezTo>
                    <a:pt x="2729347" y="947100"/>
                    <a:pt x="2729347" y="947100"/>
                    <a:pt x="2729347" y="972671"/>
                  </a:cubicBezTo>
                  <a:cubicBezTo>
                    <a:pt x="2729347" y="972671"/>
                    <a:pt x="2729347" y="972671"/>
                    <a:pt x="2730493" y="972671"/>
                  </a:cubicBezTo>
                  <a:lnTo>
                    <a:pt x="2738509" y="972671"/>
                  </a:lnTo>
                  <a:cubicBezTo>
                    <a:pt x="2738509" y="972671"/>
                    <a:pt x="2738509" y="972671"/>
                    <a:pt x="2738509" y="971218"/>
                  </a:cubicBezTo>
                  <a:lnTo>
                    <a:pt x="2738509" y="961048"/>
                  </a:lnTo>
                  <a:cubicBezTo>
                    <a:pt x="2738509" y="961048"/>
                    <a:pt x="2738509" y="961048"/>
                    <a:pt x="2739655" y="960467"/>
                  </a:cubicBezTo>
                  <a:lnTo>
                    <a:pt x="2747671" y="956399"/>
                  </a:lnTo>
                  <a:cubicBezTo>
                    <a:pt x="2747671" y="956399"/>
                    <a:pt x="2747671" y="956399"/>
                    <a:pt x="2749675" y="956399"/>
                  </a:cubicBezTo>
                  <a:lnTo>
                    <a:pt x="2763706" y="956399"/>
                  </a:lnTo>
                  <a:cubicBezTo>
                    <a:pt x="2763706" y="956399"/>
                    <a:pt x="2763706" y="956399"/>
                    <a:pt x="2763706" y="957561"/>
                  </a:cubicBezTo>
                  <a:lnTo>
                    <a:pt x="2763706" y="965697"/>
                  </a:lnTo>
                  <a:cubicBezTo>
                    <a:pt x="2763706" y="965697"/>
                    <a:pt x="2763706" y="965697"/>
                    <a:pt x="2765424" y="965697"/>
                  </a:cubicBezTo>
                  <a:lnTo>
                    <a:pt x="2777450" y="965697"/>
                  </a:lnTo>
                  <a:cubicBezTo>
                    <a:pt x="2777450" y="970346"/>
                    <a:pt x="2777450" y="970346"/>
                    <a:pt x="2778594" y="970346"/>
                  </a:cubicBezTo>
                  <a:lnTo>
                    <a:pt x="2786612" y="970346"/>
                  </a:lnTo>
                  <a:cubicBezTo>
                    <a:pt x="2786612" y="970346"/>
                    <a:pt x="2786612" y="970346"/>
                    <a:pt x="2811807" y="1002891"/>
                  </a:cubicBezTo>
                  <a:cubicBezTo>
                    <a:pt x="2811807" y="1002891"/>
                    <a:pt x="2811807" y="1002891"/>
                    <a:pt x="2811807" y="1037761"/>
                  </a:cubicBezTo>
                  <a:cubicBezTo>
                    <a:pt x="2811807" y="1037761"/>
                    <a:pt x="2811807" y="1037761"/>
                    <a:pt x="2812951" y="1037761"/>
                  </a:cubicBezTo>
                  <a:lnTo>
                    <a:pt x="2820970" y="1037761"/>
                  </a:lnTo>
                  <a:cubicBezTo>
                    <a:pt x="2820970" y="1037761"/>
                    <a:pt x="2820970" y="1037761"/>
                    <a:pt x="2820970" y="1035727"/>
                  </a:cubicBezTo>
                  <a:lnTo>
                    <a:pt x="2820970" y="1021489"/>
                  </a:lnTo>
                  <a:cubicBezTo>
                    <a:pt x="2820970" y="1021489"/>
                    <a:pt x="2820970" y="1021489"/>
                    <a:pt x="2821829" y="1021489"/>
                  </a:cubicBezTo>
                  <a:lnTo>
                    <a:pt x="2827841" y="1021489"/>
                  </a:lnTo>
                  <a:cubicBezTo>
                    <a:pt x="2827841" y="1021489"/>
                    <a:pt x="2827841" y="1021489"/>
                    <a:pt x="2827841" y="1022651"/>
                  </a:cubicBezTo>
                  <a:lnTo>
                    <a:pt x="2827841" y="1030787"/>
                  </a:lnTo>
                  <a:cubicBezTo>
                    <a:pt x="2837003" y="1033113"/>
                    <a:pt x="2837003" y="1033113"/>
                    <a:pt x="2837003" y="981970"/>
                  </a:cubicBezTo>
                  <a:cubicBezTo>
                    <a:pt x="2837003" y="981970"/>
                    <a:pt x="2837003" y="981970"/>
                    <a:pt x="2875943" y="981970"/>
                  </a:cubicBezTo>
                  <a:cubicBezTo>
                    <a:pt x="2875943" y="981970"/>
                    <a:pt x="2875943" y="981970"/>
                    <a:pt x="2875943" y="907581"/>
                  </a:cubicBezTo>
                  <a:cubicBezTo>
                    <a:pt x="2875943" y="907581"/>
                    <a:pt x="2875943" y="907581"/>
                    <a:pt x="2912591" y="907581"/>
                  </a:cubicBezTo>
                  <a:cubicBezTo>
                    <a:pt x="2912591" y="907581"/>
                    <a:pt x="2912591" y="907581"/>
                    <a:pt x="2912591" y="906709"/>
                  </a:cubicBezTo>
                  <a:lnTo>
                    <a:pt x="2912591" y="900607"/>
                  </a:lnTo>
                  <a:cubicBezTo>
                    <a:pt x="2912591" y="900607"/>
                    <a:pt x="2912591" y="900607"/>
                    <a:pt x="2935497" y="900607"/>
                  </a:cubicBezTo>
                  <a:cubicBezTo>
                    <a:pt x="2935497" y="900607"/>
                    <a:pt x="2935497" y="900607"/>
                    <a:pt x="2935497" y="861088"/>
                  </a:cubicBezTo>
                  <a:cubicBezTo>
                    <a:pt x="2930915" y="861088"/>
                    <a:pt x="2930915" y="861088"/>
                    <a:pt x="2930915" y="859344"/>
                  </a:cubicBezTo>
                  <a:lnTo>
                    <a:pt x="2930915" y="847140"/>
                  </a:lnTo>
                  <a:lnTo>
                    <a:pt x="2935497" y="849465"/>
                  </a:lnTo>
                  <a:cubicBezTo>
                    <a:pt x="2935497" y="849465"/>
                    <a:pt x="2935497" y="849465"/>
                    <a:pt x="2940079" y="826218"/>
                  </a:cubicBezTo>
                  <a:cubicBezTo>
                    <a:pt x="2940079" y="826218"/>
                    <a:pt x="2940079" y="826218"/>
                    <a:pt x="2944659" y="849465"/>
                  </a:cubicBezTo>
                  <a:cubicBezTo>
                    <a:pt x="2946951" y="847140"/>
                    <a:pt x="2946951" y="847140"/>
                    <a:pt x="2947237" y="846268"/>
                  </a:cubicBezTo>
                  <a:lnTo>
                    <a:pt x="2949241" y="840166"/>
                  </a:lnTo>
                  <a:cubicBezTo>
                    <a:pt x="2949241" y="840166"/>
                    <a:pt x="2949241" y="840166"/>
                    <a:pt x="2949813" y="839004"/>
                  </a:cubicBezTo>
                  <a:lnTo>
                    <a:pt x="2953821" y="830867"/>
                  </a:lnTo>
                  <a:cubicBezTo>
                    <a:pt x="2953821" y="830867"/>
                    <a:pt x="2953821" y="830867"/>
                    <a:pt x="2954395" y="829705"/>
                  </a:cubicBezTo>
                  <a:lnTo>
                    <a:pt x="2958403" y="821569"/>
                  </a:lnTo>
                  <a:cubicBezTo>
                    <a:pt x="2958403" y="821569"/>
                    <a:pt x="2958403" y="821569"/>
                    <a:pt x="2959834" y="820697"/>
                  </a:cubicBezTo>
                  <a:lnTo>
                    <a:pt x="2969855" y="814595"/>
                  </a:lnTo>
                  <a:cubicBezTo>
                    <a:pt x="2969855" y="814595"/>
                    <a:pt x="2969855" y="814595"/>
                    <a:pt x="2971573" y="813433"/>
                  </a:cubicBezTo>
                  <a:lnTo>
                    <a:pt x="2983599" y="805296"/>
                  </a:lnTo>
                  <a:cubicBezTo>
                    <a:pt x="2983599" y="805296"/>
                    <a:pt x="2983599" y="805296"/>
                    <a:pt x="2984458" y="804134"/>
                  </a:cubicBezTo>
                  <a:lnTo>
                    <a:pt x="2990471" y="795998"/>
                  </a:lnTo>
                  <a:cubicBezTo>
                    <a:pt x="2990471" y="795998"/>
                    <a:pt x="2990471" y="795998"/>
                    <a:pt x="2991043" y="793964"/>
                  </a:cubicBezTo>
                  <a:lnTo>
                    <a:pt x="2995052" y="779725"/>
                  </a:lnTo>
                  <a:cubicBezTo>
                    <a:pt x="2995052" y="779725"/>
                    <a:pt x="2995052" y="779725"/>
                    <a:pt x="2995625" y="781759"/>
                  </a:cubicBezTo>
                  <a:lnTo>
                    <a:pt x="2999633" y="795998"/>
                  </a:lnTo>
                  <a:cubicBezTo>
                    <a:pt x="2999633" y="795998"/>
                    <a:pt x="2999633" y="795998"/>
                    <a:pt x="3000205" y="796869"/>
                  </a:cubicBezTo>
                  <a:lnTo>
                    <a:pt x="3004214" y="802972"/>
                  </a:lnTo>
                  <a:cubicBezTo>
                    <a:pt x="3004214" y="802972"/>
                    <a:pt x="3004214" y="802972"/>
                    <a:pt x="3005646" y="804134"/>
                  </a:cubicBezTo>
                  <a:lnTo>
                    <a:pt x="3015667" y="812270"/>
                  </a:lnTo>
                  <a:cubicBezTo>
                    <a:pt x="3015667" y="812270"/>
                    <a:pt x="3015667" y="812270"/>
                    <a:pt x="3016813" y="813433"/>
                  </a:cubicBezTo>
                  <a:lnTo>
                    <a:pt x="3024828" y="821569"/>
                  </a:lnTo>
                  <a:cubicBezTo>
                    <a:pt x="3024828" y="821569"/>
                    <a:pt x="3024828" y="821569"/>
                    <a:pt x="3025975" y="822731"/>
                  </a:cubicBezTo>
                  <a:lnTo>
                    <a:pt x="3033991" y="830867"/>
                  </a:lnTo>
                  <a:cubicBezTo>
                    <a:pt x="3033991" y="830867"/>
                    <a:pt x="3033991" y="830867"/>
                    <a:pt x="3034278" y="832030"/>
                  </a:cubicBezTo>
                  <a:lnTo>
                    <a:pt x="3036281" y="840166"/>
                  </a:lnTo>
                  <a:cubicBezTo>
                    <a:pt x="3036281" y="840166"/>
                    <a:pt x="3036281" y="840166"/>
                    <a:pt x="3036567" y="841328"/>
                  </a:cubicBezTo>
                  <a:lnTo>
                    <a:pt x="3038572" y="849465"/>
                  </a:lnTo>
                  <a:cubicBezTo>
                    <a:pt x="3043153" y="849465"/>
                    <a:pt x="3043153" y="849465"/>
                    <a:pt x="3045443" y="826218"/>
                  </a:cubicBezTo>
                  <a:cubicBezTo>
                    <a:pt x="3045443" y="826218"/>
                    <a:pt x="3045443" y="826218"/>
                    <a:pt x="3050025" y="849465"/>
                  </a:cubicBezTo>
                  <a:cubicBezTo>
                    <a:pt x="3054605" y="849465"/>
                    <a:pt x="3054605" y="849465"/>
                    <a:pt x="3054605" y="851208"/>
                  </a:cubicBezTo>
                  <a:lnTo>
                    <a:pt x="3054605" y="863413"/>
                  </a:lnTo>
                  <a:cubicBezTo>
                    <a:pt x="3050025" y="863413"/>
                    <a:pt x="3050025" y="863413"/>
                    <a:pt x="3050025" y="895958"/>
                  </a:cubicBezTo>
                  <a:cubicBezTo>
                    <a:pt x="3050025" y="895958"/>
                    <a:pt x="3050025" y="895958"/>
                    <a:pt x="3051171" y="895958"/>
                  </a:cubicBezTo>
                  <a:lnTo>
                    <a:pt x="3059187" y="895958"/>
                  </a:lnTo>
                  <a:cubicBezTo>
                    <a:pt x="3059187" y="900607"/>
                    <a:pt x="3059187" y="900607"/>
                    <a:pt x="3060047" y="900607"/>
                  </a:cubicBezTo>
                  <a:lnTo>
                    <a:pt x="3066059" y="900607"/>
                  </a:lnTo>
                  <a:cubicBezTo>
                    <a:pt x="3066059" y="900607"/>
                    <a:pt x="3066059" y="900607"/>
                    <a:pt x="3066059" y="899445"/>
                  </a:cubicBezTo>
                  <a:lnTo>
                    <a:pt x="3066059" y="891308"/>
                  </a:lnTo>
                  <a:cubicBezTo>
                    <a:pt x="3066059" y="891308"/>
                    <a:pt x="3066059" y="891308"/>
                    <a:pt x="3068349" y="891308"/>
                  </a:cubicBezTo>
                  <a:lnTo>
                    <a:pt x="3084383" y="891308"/>
                  </a:lnTo>
                  <a:cubicBezTo>
                    <a:pt x="3084383" y="891308"/>
                    <a:pt x="3084383" y="891308"/>
                    <a:pt x="3084383" y="889274"/>
                  </a:cubicBezTo>
                  <a:lnTo>
                    <a:pt x="3084383" y="875036"/>
                  </a:lnTo>
                  <a:cubicBezTo>
                    <a:pt x="3084383" y="875036"/>
                    <a:pt x="3084383" y="875036"/>
                    <a:pt x="3123323" y="875036"/>
                  </a:cubicBezTo>
                  <a:cubicBezTo>
                    <a:pt x="3123323" y="875036"/>
                    <a:pt x="3123323" y="875036"/>
                    <a:pt x="3123323" y="876489"/>
                  </a:cubicBezTo>
                  <a:lnTo>
                    <a:pt x="3123323" y="886659"/>
                  </a:lnTo>
                  <a:cubicBezTo>
                    <a:pt x="3123323" y="886659"/>
                    <a:pt x="3123323" y="886659"/>
                    <a:pt x="3143937" y="886659"/>
                  </a:cubicBezTo>
                  <a:cubicBezTo>
                    <a:pt x="3143937" y="886659"/>
                    <a:pt x="3143937" y="886659"/>
                    <a:pt x="3143937" y="888984"/>
                  </a:cubicBezTo>
                  <a:lnTo>
                    <a:pt x="3143937" y="905256"/>
                  </a:lnTo>
                  <a:cubicBezTo>
                    <a:pt x="3139357" y="905256"/>
                    <a:pt x="3139357" y="905256"/>
                    <a:pt x="3139357" y="906128"/>
                  </a:cubicBezTo>
                  <a:lnTo>
                    <a:pt x="3139357" y="912230"/>
                  </a:lnTo>
                  <a:cubicBezTo>
                    <a:pt x="3143937" y="912230"/>
                    <a:pt x="3143937" y="912230"/>
                    <a:pt x="3143937" y="913974"/>
                  </a:cubicBezTo>
                  <a:lnTo>
                    <a:pt x="3143937" y="926178"/>
                  </a:lnTo>
                  <a:lnTo>
                    <a:pt x="3139357" y="930827"/>
                  </a:lnTo>
                  <a:cubicBezTo>
                    <a:pt x="3139357" y="930827"/>
                    <a:pt x="3139357" y="930827"/>
                    <a:pt x="3139357" y="986619"/>
                  </a:cubicBezTo>
                  <a:cubicBezTo>
                    <a:pt x="3139357" y="986619"/>
                    <a:pt x="3139357" y="986619"/>
                    <a:pt x="3141360" y="986619"/>
                  </a:cubicBezTo>
                  <a:lnTo>
                    <a:pt x="3155391" y="986619"/>
                  </a:lnTo>
                  <a:cubicBezTo>
                    <a:pt x="3155391" y="991268"/>
                    <a:pt x="3155391" y="991268"/>
                    <a:pt x="3157107" y="991268"/>
                  </a:cubicBezTo>
                  <a:lnTo>
                    <a:pt x="3169135" y="991268"/>
                  </a:lnTo>
                  <a:cubicBezTo>
                    <a:pt x="3169135" y="991268"/>
                    <a:pt x="3169135" y="991268"/>
                    <a:pt x="3169135" y="993302"/>
                  </a:cubicBezTo>
                  <a:lnTo>
                    <a:pt x="3169135" y="1007541"/>
                  </a:lnTo>
                  <a:cubicBezTo>
                    <a:pt x="3169135" y="1007541"/>
                    <a:pt x="3169135" y="1007541"/>
                    <a:pt x="3170853" y="1007541"/>
                  </a:cubicBezTo>
                  <a:lnTo>
                    <a:pt x="3182877" y="1007541"/>
                  </a:lnTo>
                  <a:cubicBezTo>
                    <a:pt x="3182877" y="1007541"/>
                    <a:pt x="3182877" y="1007541"/>
                    <a:pt x="3182877" y="1005507"/>
                  </a:cubicBezTo>
                  <a:lnTo>
                    <a:pt x="3182877" y="991268"/>
                  </a:lnTo>
                  <a:cubicBezTo>
                    <a:pt x="3182877" y="991268"/>
                    <a:pt x="3182877" y="991268"/>
                    <a:pt x="3184880" y="990106"/>
                  </a:cubicBezTo>
                  <a:lnTo>
                    <a:pt x="3198911" y="981970"/>
                  </a:lnTo>
                  <a:cubicBezTo>
                    <a:pt x="3198911" y="981970"/>
                    <a:pt x="3198911" y="981970"/>
                    <a:pt x="3198911" y="961048"/>
                  </a:cubicBezTo>
                  <a:cubicBezTo>
                    <a:pt x="3194330" y="961048"/>
                    <a:pt x="3194330" y="961048"/>
                    <a:pt x="3194330" y="937801"/>
                  </a:cubicBezTo>
                  <a:cubicBezTo>
                    <a:pt x="3194330" y="937801"/>
                    <a:pt x="3194330" y="937801"/>
                    <a:pt x="3195474" y="937801"/>
                  </a:cubicBezTo>
                  <a:lnTo>
                    <a:pt x="3203492" y="937801"/>
                  </a:lnTo>
                  <a:cubicBezTo>
                    <a:pt x="3203492" y="935477"/>
                    <a:pt x="3203492" y="935477"/>
                    <a:pt x="3224107" y="935477"/>
                  </a:cubicBezTo>
                  <a:cubicBezTo>
                    <a:pt x="3224107" y="935477"/>
                    <a:pt x="3224107" y="935477"/>
                    <a:pt x="3224107" y="934314"/>
                  </a:cubicBezTo>
                  <a:lnTo>
                    <a:pt x="3224107" y="926178"/>
                  </a:lnTo>
                  <a:cubicBezTo>
                    <a:pt x="3224107" y="926178"/>
                    <a:pt x="3224107" y="926178"/>
                    <a:pt x="3225825" y="926178"/>
                  </a:cubicBezTo>
                  <a:lnTo>
                    <a:pt x="3237850" y="926178"/>
                  </a:lnTo>
                  <a:cubicBezTo>
                    <a:pt x="3237850" y="926178"/>
                    <a:pt x="3237850" y="926178"/>
                    <a:pt x="3237850" y="809946"/>
                  </a:cubicBezTo>
                  <a:cubicBezTo>
                    <a:pt x="3237850" y="809946"/>
                    <a:pt x="3237850" y="809946"/>
                    <a:pt x="3238995" y="809946"/>
                  </a:cubicBezTo>
                  <a:lnTo>
                    <a:pt x="3247012" y="809946"/>
                  </a:lnTo>
                  <a:cubicBezTo>
                    <a:pt x="3247012" y="809946"/>
                    <a:pt x="3247012" y="809946"/>
                    <a:pt x="3247012" y="807621"/>
                  </a:cubicBezTo>
                  <a:lnTo>
                    <a:pt x="3247012" y="791348"/>
                  </a:lnTo>
                  <a:cubicBezTo>
                    <a:pt x="3249303" y="791348"/>
                    <a:pt x="3249303" y="791348"/>
                    <a:pt x="3249303" y="744855"/>
                  </a:cubicBezTo>
                  <a:cubicBezTo>
                    <a:pt x="3249303" y="744855"/>
                    <a:pt x="3249303" y="744855"/>
                    <a:pt x="3250449" y="744855"/>
                  </a:cubicBezTo>
                  <a:lnTo>
                    <a:pt x="3258465" y="744855"/>
                  </a:lnTo>
                  <a:cubicBezTo>
                    <a:pt x="3258465" y="744855"/>
                    <a:pt x="3258465" y="744855"/>
                    <a:pt x="3258465" y="746018"/>
                  </a:cubicBezTo>
                  <a:lnTo>
                    <a:pt x="3258465" y="754154"/>
                  </a:lnTo>
                  <a:cubicBezTo>
                    <a:pt x="3263045" y="754154"/>
                    <a:pt x="3263045" y="754154"/>
                    <a:pt x="3263045" y="751829"/>
                  </a:cubicBezTo>
                  <a:lnTo>
                    <a:pt x="3263045" y="735557"/>
                  </a:lnTo>
                  <a:cubicBezTo>
                    <a:pt x="3263045" y="735557"/>
                    <a:pt x="3263045" y="735557"/>
                    <a:pt x="3264477" y="734976"/>
                  </a:cubicBezTo>
                  <a:lnTo>
                    <a:pt x="3274499" y="730908"/>
                  </a:lnTo>
                  <a:cubicBezTo>
                    <a:pt x="3274499" y="730908"/>
                    <a:pt x="3274499" y="730908"/>
                    <a:pt x="3275644" y="731489"/>
                  </a:cubicBezTo>
                  <a:lnTo>
                    <a:pt x="3283661" y="735557"/>
                  </a:lnTo>
                  <a:cubicBezTo>
                    <a:pt x="3283661" y="735557"/>
                    <a:pt x="3283661" y="735557"/>
                    <a:pt x="3285379" y="735557"/>
                  </a:cubicBezTo>
                  <a:lnTo>
                    <a:pt x="3297405" y="735557"/>
                  </a:lnTo>
                  <a:cubicBezTo>
                    <a:pt x="3297405" y="735557"/>
                    <a:pt x="3297405" y="735557"/>
                    <a:pt x="3297405" y="705336"/>
                  </a:cubicBezTo>
                  <a:cubicBezTo>
                    <a:pt x="3297405" y="705336"/>
                    <a:pt x="3297405" y="705336"/>
                    <a:pt x="3298550" y="705336"/>
                  </a:cubicBezTo>
                  <a:lnTo>
                    <a:pt x="3306565" y="705336"/>
                  </a:lnTo>
                  <a:cubicBezTo>
                    <a:pt x="3306565" y="709986"/>
                    <a:pt x="3306565" y="709986"/>
                    <a:pt x="3307997" y="709986"/>
                  </a:cubicBezTo>
                  <a:lnTo>
                    <a:pt x="3318019" y="709986"/>
                  </a:lnTo>
                  <a:cubicBezTo>
                    <a:pt x="3318019" y="705336"/>
                    <a:pt x="3318019" y="705336"/>
                    <a:pt x="3319165" y="705336"/>
                  </a:cubicBezTo>
                  <a:lnTo>
                    <a:pt x="3327182" y="705336"/>
                  </a:lnTo>
                  <a:cubicBezTo>
                    <a:pt x="3327182" y="705336"/>
                    <a:pt x="3327182" y="705336"/>
                    <a:pt x="3327182" y="740206"/>
                  </a:cubicBezTo>
                  <a:cubicBezTo>
                    <a:pt x="3327182" y="740206"/>
                    <a:pt x="3327182" y="740206"/>
                    <a:pt x="3328613" y="741368"/>
                  </a:cubicBezTo>
                  <a:lnTo>
                    <a:pt x="3338635" y="749505"/>
                  </a:lnTo>
                  <a:cubicBezTo>
                    <a:pt x="3336344" y="756479"/>
                    <a:pt x="3336344" y="756479"/>
                    <a:pt x="3361539" y="756479"/>
                  </a:cubicBezTo>
                  <a:cubicBezTo>
                    <a:pt x="3361539" y="756479"/>
                    <a:pt x="3361539" y="756479"/>
                    <a:pt x="3361539" y="755026"/>
                  </a:cubicBezTo>
                  <a:lnTo>
                    <a:pt x="3361539" y="744855"/>
                  </a:lnTo>
                  <a:cubicBezTo>
                    <a:pt x="3361539" y="744855"/>
                    <a:pt x="3361539" y="744855"/>
                    <a:pt x="3391317" y="735557"/>
                  </a:cubicBezTo>
                  <a:cubicBezTo>
                    <a:pt x="3391317" y="735557"/>
                    <a:pt x="3391317" y="735557"/>
                    <a:pt x="3391317" y="734395"/>
                  </a:cubicBezTo>
                  <a:lnTo>
                    <a:pt x="3391317" y="726258"/>
                  </a:lnTo>
                  <a:cubicBezTo>
                    <a:pt x="3391317" y="726258"/>
                    <a:pt x="3391317" y="726258"/>
                    <a:pt x="3392176" y="726258"/>
                  </a:cubicBezTo>
                  <a:lnTo>
                    <a:pt x="3398189" y="726258"/>
                  </a:lnTo>
                  <a:cubicBezTo>
                    <a:pt x="3398189" y="726258"/>
                    <a:pt x="3398189" y="726258"/>
                    <a:pt x="3398189" y="725387"/>
                  </a:cubicBezTo>
                  <a:lnTo>
                    <a:pt x="3398189" y="719284"/>
                  </a:lnTo>
                  <a:cubicBezTo>
                    <a:pt x="3398189" y="719284"/>
                    <a:pt x="3398189" y="719284"/>
                    <a:pt x="3400479" y="719284"/>
                  </a:cubicBezTo>
                  <a:lnTo>
                    <a:pt x="3416513" y="719284"/>
                  </a:lnTo>
                  <a:cubicBezTo>
                    <a:pt x="3416513" y="719284"/>
                    <a:pt x="3416513" y="719284"/>
                    <a:pt x="3416513" y="720156"/>
                  </a:cubicBezTo>
                  <a:lnTo>
                    <a:pt x="3416513" y="726258"/>
                  </a:lnTo>
                  <a:cubicBezTo>
                    <a:pt x="3416513" y="726258"/>
                    <a:pt x="3416513" y="726258"/>
                    <a:pt x="3418231" y="726258"/>
                  </a:cubicBezTo>
                  <a:lnTo>
                    <a:pt x="3430257" y="726258"/>
                  </a:lnTo>
                  <a:cubicBezTo>
                    <a:pt x="3430257" y="726258"/>
                    <a:pt x="3430257" y="726258"/>
                    <a:pt x="3430257" y="728002"/>
                  </a:cubicBezTo>
                  <a:lnTo>
                    <a:pt x="3430257" y="740206"/>
                  </a:lnTo>
                  <a:cubicBezTo>
                    <a:pt x="3430257" y="740206"/>
                    <a:pt x="3430257" y="740206"/>
                    <a:pt x="3455452" y="740206"/>
                  </a:cubicBezTo>
                  <a:cubicBezTo>
                    <a:pt x="3455452" y="740206"/>
                    <a:pt x="3455452" y="740206"/>
                    <a:pt x="3455452" y="739044"/>
                  </a:cubicBezTo>
                  <a:lnTo>
                    <a:pt x="3455452" y="730908"/>
                  </a:lnTo>
                  <a:cubicBezTo>
                    <a:pt x="3455452" y="730908"/>
                    <a:pt x="3455452" y="730908"/>
                    <a:pt x="3456884" y="730908"/>
                  </a:cubicBezTo>
                  <a:lnTo>
                    <a:pt x="3466905" y="730908"/>
                  </a:lnTo>
                  <a:cubicBezTo>
                    <a:pt x="3466905" y="730908"/>
                    <a:pt x="3466905" y="730908"/>
                    <a:pt x="3466905" y="729745"/>
                  </a:cubicBezTo>
                  <a:lnTo>
                    <a:pt x="3466905" y="721609"/>
                  </a:lnTo>
                  <a:cubicBezTo>
                    <a:pt x="3466905" y="721609"/>
                    <a:pt x="3466905" y="721609"/>
                    <a:pt x="3468623" y="721609"/>
                  </a:cubicBezTo>
                  <a:lnTo>
                    <a:pt x="3480647" y="721609"/>
                  </a:lnTo>
                  <a:cubicBezTo>
                    <a:pt x="3480647" y="721609"/>
                    <a:pt x="3480647" y="721609"/>
                    <a:pt x="3480647" y="722771"/>
                  </a:cubicBezTo>
                  <a:lnTo>
                    <a:pt x="3480647" y="730908"/>
                  </a:lnTo>
                  <a:cubicBezTo>
                    <a:pt x="3485229" y="730908"/>
                    <a:pt x="3485229" y="730908"/>
                    <a:pt x="3485229" y="675116"/>
                  </a:cubicBezTo>
                  <a:cubicBezTo>
                    <a:pt x="3485229" y="675116"/>
                    <a:pt x="3485229" y="675116"/>
                    <a:pt x="3588304" y="675116"/>
                  </a:cubicBezTo>
                  <a:cubicBezTo>
                    <a:pt x="3588304" y="675116"/>
                    <a:pt x="3588304" y="675116"/>
                    <a:pt x="3588304" y="749505"/>
                  </a:cubicBezTo>
                  <a:cubicBezTo>
                    <a:pt x="3588304" y="749505"/>
                    <a:pt x="3588304" y="749505"/>
                    <a:pt x="3590595" y="749505"/>
                  </a:cubicBezTo>
                  <a:lnTo>
                    <a:pt x="3606629" y="749505"/>
                  </a:lnTo>
                  <a:cubicBezTo>
                    <a:pt x="3606629" y="749505"/>
                    <a:pt x="3606629" y="749505"/>
                    <a:pt x="3606629" y="665817"/>
                  </a:cubicBezTo>
                  <a:cubicBezTo>
                    <a:pt x="3606629" y="665817"/>
                    <a:pt x="3606629" y="665817"/>
                    <a:pt x="3629535" y="654194"/>
                  </a:cubicBezTo>
                  <a:cubicBezTo>
                    <a:pt x="3629535" y="654194"/>
                    <a:pt x="3629535" y="654194"/>
                    <a:pt x="3659311" y="654194"/>
                  </a:cubicBezTo>
                  <a:cubicBezTo>
                    <a:pt x="3659311" y="654194"/>
                    <a:pt x="3659311" y="654194"/>
                    <a:pt x="3661316" y="652451"/>
                  </a:cubicBezTo>
                  <a:lnTo>
                    <a:pt x="3675345" y="640246"/>
                  </a:lnTo>
                  <a:cubicBezTo>
                    <a:pt x="3675345" y="640246"/>
                    <a:pt x="3675345" y="640246"/>
                    <a:pt x="3714285" y="640246"/>
                  </a:cubicBezTo>
                  <a:cubicBezTo>
                    <a:pt x="3714285" y="640246"/>
                    <a:pt x="3714285" y="640246"/>
                    <a:pt x="3714285" y="641990"/>
                  </a:cubicBezTo>
                  <a:lnTo>
                    <a:pt x="3714285" y="654194"/>
                  </a:lnTo>
                  <a:cubicBezTo>
                    <a:pt x="3714285" y="654194"/>
                    <a:pt x="3714285" y="654194"/>
                    <a:pt x="3753224" y="654194"/>
                  </a:cubicBezTo>
                  <a:cubicBezTo>
                    <a:pt x="3753224" y="654194"/>
                    <a:pt x="3753224" y="654194"/>
                    <a:pt x="3753224" y="744855"/>
                  </a:cubicBezTo>
                  <a:cubicBezTo>
                    <a:pt x="3753224" y="744855"/>
                    <a:pt x="3753224" y="744855"/>
                    <a:pt x="3754656" y="744855"/>
                  </a:cubicBezTo>
                  <a:lnTo>
                    <a:pt x="3764677" y="744855"/>
                  </a:lnTo>
                  <a:cubicBezTo>
                    <a:pt x="3764677" y="744855"/>
                    <a:pt x="3764677" y="744855"/>
                    <a:pt x="3764677" y="877360"/>
                  </a:cubicBezTo>
                  <a:cubicBezTo>
                    <a:pt x="3764677" y="877360"/>
                    <a:pt x="3764677" y="877360"/>
                    <a:pt x="3766967" y="877360"/>
                  </a:cubicBezTo>
                  <a:lnTo>
                    <a:pt x="3783001" y="877360"/>
                  </a:lnTo>
                  <a:cubicBezTo>
                    <a:pt x="3783001" y="877360"/>
                    <a:pt x="3783001" y="877360"/>
                    <a:pt x="3783001" y="791348"/>
                  </a:cubicBezTo>
                  <a:cubicBezTo>
                    <a:pt x="3783001" y="791348"/>
                    <a:pt x="3783001" y="791348"/>
                    <a:pt x="3783861" y="790767"/>
                  </a:cubicBezTo>
                  <a:lnTo>
                    <a:pt x="3789873" y="786699"/>
                  </a:lnTo>
                  <a:cubicBezTo>
                    <a:pt x="3794455" y="786699"/>
                    <a:pt x="3794455" y="786699"/>
                    <a:pt x="3794455" y="787861"/>
                  </a:cubicBezTo>
                  <a:lnTo>
                    <a:pt x="3794455" y="795998"/>
                  </a:lnTo>
                  <a:cubicBezTo>
                    <a:pt x="3794455" y="795998"/>
                    <a:pt x="3794455" y="795998"/>
                    <a:pt x="3796744" y="794835"/>
                  </a:cubicBezTo>
                  <a:lnTo>
                    <a:pt x="3812779" y="786699"/>
                  </a:lnTo>
                  <a:cubicBezTo>
                    <a:pt x="3812779" y="786699"/>
                    <a:pt x="3812779" y="786699"/>
                    <a:pt x="3814783" y="786699"/>
                  </a:cubicBezTo>
                  <a:lnTo>
                    <a:pt x="3828812" y="786699"/>
                  </a:lnTo>
                  <a:cubicBezTo>
                    <a:pt x="3828812" y="786699"/>
                    <a:pt x="3828812" y="786699"/>
                    <a:pt x="3828812" y="944775"/>
                  </a:cubicBezTo>
                  <a:cubicBezTo>
                    <a:pt x="3828812" y="944775"/>
                    <a:pt x="3828812" y="944775"/>
                    <a:pt x="3860881" y="949425"/>
                  </a:cubicBezTo>
                  <a:cubicBezTo>
                    <a:pt x="3860881" y="947100"/>
                    <a:pt x="3860881" y="944775"/>
                    <a:pt x="3860881" y="942451"/>
                  </a:cubicBezTo>
                  <a:cubicBezTo>
                    <a:pt x="3872333" y="942451"/>
                    <a:pt x="3883785" y="942451"/>
                    <a:pt x="3895238" y="942451"/>
                  </a:cubicBezTo>
                  <a:cubicBezTo>
                    <a:pt x="3895238" y="930827"/>
                    <a:pt x="3895238" y="921529"/>
                    <a:pt x="3895238" y="912230"/>
                  </a:cubicBezTo>
                  <a:lnTo>
                    <a:pt x="3904401" y="912230"/>
                  </a:lnTo>
                  <a:cubicBezTo>
                    <a:pt x="3904401" y="898282"/>
                    <a:pt x="3904401" y="886659"/>
                    <a:pt x="3904401" y="872711"/>
                  </a:cubicBezTo>
                  <a:cubicBezTo>
                    <a:pt x="3906691" y="872711"/>
                    <a:pt x="3908982" y="872711"/>
                    <a:pt x="3911273" y="872711"/>
                  </a:cubicBezTo>
                  <a:cubicBezTo>
                    <a:pt x="3911273" y="858763"/>
                    <a:pt x="3911273" y="847140"/>
                    <a:pt x="3911273" y="833192"/>
                  </a:cubicBezTo>
                  <a:cubicBezTo>
                    <a:pt x="3915853" y="833192"/>
                    <a:pt x="3920434" y="833192"/>
                    <a:pt x="3927307" y="833192"/>
                  </a:cubicBezTo>
                  <a:cubicBezTo>
                    <a:pt x="3943340" y="828543"/>
                    <a:pt x="3961664" y="819244"/>
                    <a:pt x="3977697" y="812270"/>
                  </a:cubicBezTo>
                  <a:cubicBezTo>
                    <a:pt x="3979989" y="805296"/>
                    <a:pt x="3979989" y="798322"/>
                    <a:pt x="3979989" y="791348"/>
                  </a:cubicBezTo>
                  <a:cubicBezTo>
                    <a:pt x="3982279" y="798322"/>
                    <a:pt x="3982279" y="805296"/>
                    <a:pt x="3984570" y="812270"/>
                  </a:cubicBezTo>
                  <a:cubicBezTo>
                    <a:pt x="4002895" y="821569"/>
                    <a:pt x="4018928" y="830867"/>
                    <a:pt x="4037253" y="840166"/>
                  </a:cubicBezTo>
                  <a:cubicBezTo>
                    <a:pt x="4037253" y="837847"/>
                    <a:pt x="4037253" y="835529"/>
                    <a:pt x="4037253" y="835517"/>
                  </a:cubicBezTo>
                  <a:cubicBezTo>
                    <a:pt x="4041833" y="835517"/>
                    <a:pt x="4046416" y="835517"/>
                    <a:pt x="4050996" y="835517"/>
                  </a:cubicBezTo>
                  <a:cubicBezTo>
                    <a:pt x="4050996" y="847140"/>
                    <a:pt x="4050996" y="861088"/>
                    <a:pt x="4050996" y="872711"/>
                  </a:cubicBezTo>
                  <a:cubicBezTo>
                    <a:pt x="4053287" y="872711"/>
                    <a:pt x="4055577" y="872711"/>
                    <a:pt x="4057867" y="872711"/>
                  </a:cubicBezTo>
                  <a:cubicBezTo>
                    <a:pt x="4057867" y="886659"/>
                    <a:pt x="4057867" y="900607"/>
                    <a:pt x="4057867" y="916879"/>
                  </a:cubicBezTo>
                  <a:cubicBezTo>
                    <a:pt x="4060159" y="916879"/>
                    <a:pt x="4062449" y="916879"/>
                    <a:pt x="4064740" y="916879"/>
                  </a:cubicBezTo>
                  <a:cubicBezTo>
                    <a:pt x="4064740" y="923853"/>
                    <a:pt x="4064740" y="930827"/>
                    <a:pt x="4064740" y="937801"/>
                  </a:cubicBezTo>
                  <a:cubicBezTo>
                    <a:pt x="4069321" y="937801"/>
                    <a:pt x="4073901" y="937801"/>
                    <a:pt x="4078483" y="937801"/>
                  </a:cubicBezTo>
                  <a:cubicBezTo>
                    <a:pt x="4078483" y="949425"/>
                    <a:pt x="4078483" y="958723"/>
                    <a:pt x="4078483" y="970346"/>
                  </a:cubicBezTo>
                  <a:cubicBezTo>
                    <a:pt x="4108260" y="968022"/>
                    <a:pt x="4135747" y="965697"/>
                    <a:pt x="4165523" y="963372"/>
                  </a:cubicBezTo>
                  <a:cubicBezTo>
                    <a:pt x="4165523" y="951749"/>
                    <a:pt x="4165523" y="942451"/>
                    <a:pt x="4165523" y="930827"/>
                  </a:cubicBezTo>
                  <a:cubicBezTo>
                    <a:pt x="4181557" y="930827"/>
                    <a:pt x="4197591" y="930827"/>
                    <a:pt x="4211335" y="930827"/>
                  </a:cubicBezTo>
                  <a:cubicBezTo>
                    <a:pt x="4211335" y="923853"/>
                    <a:pt x="4211335" y="919204"/>
                    <a:pt x="4211335" y="912230"/>
                  </a:cubicBezTo>
                  <a:cubicBezTo>
                    <a:pt x="4243403" y="912230"/>
                    <a:pt x="4275469" y="912230"/>
                    <a:pt x="4307538" y="912230"/>
                  </a:cubicBezTo>
                  <a:cubicBezTo>
                    <a:pt x="4307538" y="916879"/>
                    <a:pt x="4307538" y="919204"/>
                    <a:pt x="4307538" y="923853"/>
                  </a:cubicBezTo>
                  <a:cubicBezTo>
                    <a:pt x="4328153" y="923853"/>
                    <a:pt x="4348767" y="923853"/>
                    <a:pt x="4369382" y="923853"/>
                  </a:cubicBezTo>
                  <a:cubicBezTo>
                    <a:pt x="4369382" y="926178"/>
                    <a:pt x="4369382" y="928503"/>
                    <a:pt x="4369382" y="930827"/>
                  </a:cubicBezTo>
                  <a:cubicBezTo>
                    <a:pt x="4373963" y="930827"/>
                    <a:pt x="4380835" y="930827"/>
                    <a:pt x="4387707" y="930827"/>
                  </a:cubicBezTo>
                  <a:cubicBezTo>
                    <a:pt x="4387707" y="933152"/>
                    <a:pt x="4387707" y="935477"/>
                    <a:pt x="4387707" y="937801"/>
                  </a:cubicBezTo>
                  <a:cubicBezTo>
                    <a:pt x="4392287" y="937801"/>
                    <a:pt x="4399159" y="937801"/>
                    <a:pt x="4403740" y="937801"/>
                  </a:cubicBezTo>
                  <a:cubicBezTo>
                    <a:pt x="4403740" y="931132"/>
                    <a:pt x="4403740" y="924463"/>
                    <a:pt x="4403740" y="917794"/>
                  </a:cubicBezTo>
                  <a:lnTo>
                    <a:pt x="4475956" y="1039515"/>
                  </a:lnTo>
                  <a:lnTo>
                    <a:pt x="0" y="1039515"/>
                  </a:lnTo>
                  <a:lnTo>
                    <a:pt x="0" y="685283"/>
                  </a:lnTo>
                  <a:lnTo>
                    <a:pt x="9900" y="685283"/>
                  </a:lnTo>
                  <a:cubicBezTo>
                    <a:pt x="9900" y="685271"/>
                    <a:pt x="9900" y="684760"/>
                    <a:pt x="9900" y="661504"/>
                  </a:cubicBezTo>
                  <a:cubicBezTo>
                    <a:pt x="9907" y="661504"/>
                    <a:pt x="9987" y="661504"/>
                    <a:pt x="10941" y="661504"/>
                  </a:cubicBezTo>
                  <a:lnTo>
                    <a:pt x="18230" y="661504"/>
                  </a:lnTo>
                  <a:cubicBezTo>
                    <a:pt x="18230" y="661485"/>
                    <a:pt x="18230" y="660714"/>
                    <a:pt x="18230" y="629077"/>
                  </a:cubicBezTo>
                  <a:cubicBezTo>
                    <a:pt x="18238" y="629077"/>
                    <a:pt x="18317" y="629077"/>
                    <a:pt x="19272" y="629077"/>
                  </a:cubicBezTo>
                  <a:lnTo>
                    <a:pt x="26562" y="629077"/>
                  </a:lnTo>
                  <a:cubicBezTo>
                    <a:pt x="26562" y="629071"/>
                    <a:pt x="26562" y="628962"/>
                    <a:pt x="26562" y="627186"/>
                  </a:cubicBezTo>
                  <a:lnTo>
                    <a:pt x="26562" y="613945"/>
                  </a:lnTo>
                  <a:cubicBezTo>
                    <a:pt x="24478" y="613945"/>
                    <a:pt x="24478" y="613945"/>
                    <a:pt x="25259" y="612323"/>
                  </a:cubicBezTo>
                  <a:lnTo>
                    <a:pt x="30726" y="600974"/>
                  </a:lnTo>
                  <a:cubicBezTo>
                    <a:pt x="30732" y="600991"/>
                    <a:pt x="30932" y="601665"/>
                    <a:pt x="39057" y="629077"/>
                  </a:cubicBezTo>
                  <a:cubicBezTo>
                    <a:pt x="39066" y="629077"/>
                    <a:pt x="39140" y="629077"/>
                    <a:pt x="39838" y="629077"/>
                  </a:cubicBezTo>
                  <a:lnTo>
                    <a:pt x="45305" y="629077"/>
                  </a:lnTo>
                  <a:cubicBezTo>
                    <a:pt x="45305" y="629064"/>
                    <a:pt x="45305" y="627885"/>
                    <a:pt x="45305" y="523150"/>
                  </a:cubicBezTo>
                  <a:cubicBezTo>
                    <a:pt x="45315" y="523150"/>
                    <a:pt x="45433" y="523150"/>
                    <a:pt x="46867" y="523150"/>
                  </a:cubicBezTo>
                  <a:lnTo>
                    <a:pt x="57801" y="523150"/>
                  </a:lnTo>
                  <a:cubicBezTo>
                    <a:pt x="57801" y="523128"/>
                    <a:pt x="57801" y="522118"/>
                    <a:pt x="57801" y="475591"/>
                  </a:cubicBezTo>
                  <a:cubicBezTo>
                    <a:pt x="57818" y="475591"/>
                    <a:pt x="58461" y="475591"/>
                    <a:pt x="84875" y="475591"/>
                  </a:cubicBezTo>
                  <a:cubicBezTo>
                    <a:pt x="84875" y="475579"/>
                    <a:pt x="84875" y="475069"/>
                    <a:pt x="84875" y="453973"/>
                  </a:cubicBezTo>
                  <a:cubicBezTo>
                    <a:pt x="84895" y="453973"/>
                    <a:pt x="85705" y="453973"/>
                    <a:pt x="120280" y="453973"/>
                  </a:cubicBezTo>
                  <a:cubicBezTo>
                    <a:pt x="120280" y="453981"/>
                    <a:pt x="120280" y="454111"/>
                    <a:pt x="120280" y="456405"/>
                  </a:cubicBezTo>
                  <a:lnTo>
                    <a:pt x="120280" y="473429"/>
                  </a:lnTo>
                  <a:cubicBezTo>
                    <a:pt x="120290" y="473429"/>
                    <a:pt x="120424" y="473429"/>
                    <a:pt x="122623" y="473429"/>
                  </a:cubicBezTo>
                  <a:lnTo>
                    <a:pt x="139024" y="473429"/>
                  </a:lnTo>
                  <a:cubicBezTo>
                    <a:pt x="139024" y="473447"/>
                    <a:pt x="139024" y="474341"/>
                    <a:pt x="139024" y="520988"/>
                  </a:cubicBezTo>
                  <a:cubicBezTo>
                    <a:pt x="139030" y="520988"/>
                    <a:pt x="139108" y="520988"/>
                    <a:pt x="140065" y="520988"/>
                  </a:cubicBezTo>
                  <a:lnTo>
                    <a:pt x="147355" y="520988"/>
                  </a:lnTo>
                  <a:lnTo>
                    <a:pt x="161933" y="525312"/>
                  </a:lnTo>
                  <a:cubicBezTo>
                    <a:pt x="161933" y="525322"/>
                    <a:pt x="161933" y="525972"/>
                    <a:pt x="161933" y="564224"/>
                  </a:cubicBezTo>
                  <a:cubicBezTo>
                    <a:pt x="161939" y="564224"/>
                    <a:pt x="162017" y="564224"/>
                    <a:pt x="162975" y="564224"/>
                  </a:cubicBezTo>
                  <a:lnTo>
                    <a:pt x="170263" y="564224"/>
                  </a:lnTo>
                  <a:cubicBezTo>
                    <a:pt x="170263" y="564234"/>
                    <a:pt x="170263" y="564340"/>
                    <a:pt x="170263" y="565845"/>
                  </a:cubicBezTo>
                  <a:lnTo>
                    <a:pt x="170263" y="577194"/>
                  </a:lnTo>
                  <a:cubicBezTo>
                    <a:pt x="170271" y="577194"/>
                    <a:pt x="170399" y="577194"/>
                    <a:pt x="172346" y="577194"/>
                  </a:cubicBezTo>
                  <a:lnTo>
                    <a:pt x="186925" y="577194"/>
                  </a:lnTo>
                  <a:lnTo>
                    <a:pt x="193172" y="583680"/>
                  </a:lnTo>
                  <a:cubicBezTo>
                    <a:pt x="193172" y="583692"/>
                    <a:pt x="193172" y="584178"/>
                    <a:pt x="193172" y="605298"/>
                  </a:cubicBezTo>
                  <a:cubicBezTo>
                    <a:pt x="193182" y="605298"/>
                    <a:pt x="193316" y="605298"/>
                    <a:pt x="195515" y="605298"/>
                  </a:cubicBezTo>
                  <a:lnTo>
                    <a:pt x="211916" y="605298"/>
                  </a:lnTo>
                  <a:cubicBezTo>
                    <a:pt x="211916" y="605305"/>
                    <a:pt x="211916" y="605385"/>
                    <a:pt x="211916" y="606378"/>
                  </a:cubicBezTo>
                  <a:lnTo>
                    <a:pt x="211916" y="613945"/>
                  </a:lnTo>
                  <a:cubicBezTo>
                    <a:pt x="211926" y="613945"/>
                    <a:pt x="212027" y="613945"/>
                    <a:pt x="213218" y="613945"/>
                  </a:cubicBezTo>
                  <a:lnTo>
                    <a:pt x="222330" y="613945"/>
                  </a:lnTo>
                  <a:cubicBezTo>
                    <a:pt x="222330" y="613954"/>
                    <a:pt x="222330" y="614083"/>
                    <a:pt x="222330" y="616106"/>
                  </a:cubicBezTo>
                  <a:lnTo>
                    <a:pt x="222330" y="631239"/>
                  </a:lnTo>
                  <a:cubicBezTo>
                    <a:pt x="226495" y="631239"/>
                    <a:pt x="226495" y="631239"/>
                    <a:pt x="226495" y="629347"/>
                  </a:cubicBezTo>
                  <a:lnTo>
                    <a:pt x="226495" y="616106"/>
                  </a:lnTo>
                  <a:cubicBezTo>
                    <a:pt x="226501" y="616106"/>
                    <a:pt x="226581" y="616106"/>
                    <a:pt x="227536" y="616106"/>
                  </a:cubicBezTo>
                  <a:lnTo>
                    <a:pt x="234826" y="616106"/>
                  </a:lnTo>
                  <a:cubicBezTo>
                    <a:pt x="234826" y="616117"/>
                    <a:pt x="234826" y="616236"/>
                    <a:pt x="234826" y="617728"/>
                  </a:cubicBezTo>
                  <a:lnTo>
                    <a:pt x="234826" y="629077"/>
                  </a:lnTo>
                  <a:cubicBezTo>
                    <a:pt x="234835" y="629077"/>
                    <a:pt x="234910" y="629077"/>
                    <a:pt x="235607" y="629077"/>
                  </a:cubicBezTo>
                  <a:lnTo>
                    <a:pt x="241073" y="629077"/>
                  </a:lnTo>
                  <a:cubicBezTo>
                    <a:pt x="241073" y="624754"/>
                    <a:pt x="241073" y="624754"/>
                    <a:pt x="291056" y="624754"/>
                  </a:cubicBezTo>
                  <a:cubicBezTo>
                    <a:pt x="291056" y="624763"/>
                    <a:pt x="291056" y="624864"/>
                    <a:pt x="291056" y="626105"/>
                  </a:cubicBezTo>
                  <a:lnTo>
                    <a:pt x="291056" y="635562"/>
                  </a:lnTo>
                  <a:cubicBezTo>
                    <a:pt x="291065" y="635562"/>
                    <a:pt x="291142" y="635562"/>
                    <a:pt x="291837" y="635562"/>
                  </a:cubicBezTo>
                  <a:lnTo>
                    <a:pt x="297306" y="635562"/>
                  </a:lnTo>
                  <a:cubicBezTo>
                    <a:pt x="297306" y="635571"/>
                    <a:pt x="297306" y="635693"/>
                    <a:pt x="297306" y="637724"/>
                  </a:cubicBezTo>
                  <a:lnTo>
                    <a:pt x="297306" y="652857"/>
                  </a:lnTo>
                  <a:cubicBezTo>
                    <a:pt x="297314" y="652853"/>
                    <a:pt x="297433" y="652775"/>
                    <a:pt x="299387" y="651506"/>
                  </a:cubicBezTo>
                  <a:lnTo>
                    <a:pt x="313966" y="642048"/>
                  </a:lnTo>
                  <a:cubicBezTo>
                    <a:pt x="313968" y="642029"/>
                    <a:pt x="314103" y="641154"/>
                    <a:pt x="320214" y="600974"/>
                  </a:cubicBezTo>
                  <a:cubicBezTo>
                    <a:pt x="320223" y="600972"/>
                    <a:pt x="320294" y="600946"/>
                    <a:pt x="320995" y="600704"/>
                  </a:cubicBezTo>
                  <a:lnTo>
                    <a:pt x="326461" y="598812"/>
                  </a:lnTo>
                  <a:cubicBezTo>
                    <a:pt x="326461" y="598796"/>
                    <a:pt x="326496" y="597735"/>
                    <a:pt x="328545" y="529635"/>
                  </a:cubicBezTo>
                  <a:cubicBezTo>
                    <a:pt x="328545" y="529653"/>
                    <a:pt x="328578" y="530744"/>
                    <a:pt x="330627" y="598812"/>
                  </a:cubicBezTo>
                  <a:cubicBezTo>
                    <a:pt x="330637" y="598815"/>
                    <a:pt x="330710" y="598840"/>
                    <a:pt x="331408" y="599082"/>
                  </a:cubicBezTo>
                  <a:lnTo>
                    <a:pt x="336875" y="600974"/>
                  </a:lnTo>
                  <a:cubicBezTo>
                    <a:pt x="336875" y="600954"/>
                    <a:pt x="336875" y="599621"/>
                    <a:pt x="336875" y="514503"/>
                  </a:cubicBezTo>
                  <a:cubicBezTo>
                    <a:pt x="341041" y="514503"/>
                    <a:pt x="341041" y="514503"/>
                    <a:pt x="341041" y="482076"/>
                  </a:cubicBezTo>
                  <a:cubicBezTo>
                    <a:pt x="341053" y="482076"/>
                    <a:pt x="341758" y="482076"/>
                    <a:pt x="380610" y="482076"/>
                  </a:cubicBezTo>
                  <a:cubicBezTo>
                    <a:pt x="380610" y="482093"/>
                    <a:pt x="380610" y="482811"/>
                    <a:pt x="380610" y="514503"/>
                  </a:cubicBezTo>
                  <a:cubicBezTo>
                    <a:pt x="380620" y="514503"/>
                    <a:pt x="380694" y="514503"/>
                    <a:pt x="381391" y="514503"/>
                  </a:cubicBezTo>
                  <a:lnTo>
                    <a:pt x="386858" y="514503"/>
                  </a:lnTo>
                  <a:cubicBezTo>
                    <a:pt x="386858" y="514482"/>
                    <a:pt x="386858" y="513176"/>
                    <a:pt x="386858" y="432355"/>
                  </a:cubicBezTo>
                  <a:cubicBezTo>
                    <a:pt x="386864" y="432355"/>
                    <a:pt x="386966" y="432355"/>
                    <a:pt x="388681" y="432355"/>
                  </a:cubicBezTo>
                  <a:lnTo>
                    <a:pt x="401437" y="432355"/>
                  </a:lnTo>
                  <a:cubicBezTo>
                    <a:pt x="401437" y="432348"/>
                    <a:pt x="401437" y="432237"/>
                    <a:pt x="401437" y="430464"/>
                  </a:cubicBezTo>
                  <a:lnTo>
                    <a:pt x="401437" y="417223"/>
                  </a:lnTo>
                  <a:cubicBezTo>
                    <a:pt x="401448" y="417223"/>
                    <a:pt x="401960" y="417223"/>
                    <a:pt x="424347" y="417223"/>
                  </a:cubicBezTo>
                  <a:cubicBezTo>
                    <a:pt x="424347" y="417216"/>
                    <a:pt x="424347" y="417135"/>
                    <a:pt x="424347" y="416142"/>
                  </a:cubicBezTo>
                  <a:lnTo>
                    <a:pt x="424347" y="408576"/>
                  </a:lnTo>
                  <a:cubicBezTo>
                    <a:pt x="424354" y="408576"/>
                    <a:pt x="424467" y="408576"/>
                    <a:pt x="426168" y="408576"/>
                  </a:cubicBezTo>
                  <a:lnTo>
                    <a:pt x="438925" y="408576"/>
                  </a:lnTo>
                  <a:cubicBezTo>
                    <a:pt x="438925" y="408584"/>
                    <a:pt x="438925" y="408663"/>
                    <a:pt x="438925" y="409657"/>
                  </a:cubicBezTo>
                  <a:lnTo>
                    <a:pt x="438925" y="417223"/>
                  </a:lnTo>
                  <a:cubicBezTo>
                    <a:pt x="438935" y="417223"/>
                    <a:pt x="439009" y="417223"/>
                    <a:pt x="439706" y="417223"/>
                  </a:cubicBezTo>
                  <a:lnTo>
                    <a:pt x="445173" y="417223"/>
                  </a:lnTo>
                  <a:lnTo>
                    <a:pt x="455586" y="412899"/>
                  </a:lnTo>
                  <a:lnTo>
                    <a:pt x="459750" y="416142"/>
                  </a:lnTo>
                  <a:lnTo>
                    <a:pt x="459750" y="408576"/>
                  </a:lnTo>
                  <a:cubicBezTo>
                    <a:pt x="459760" y="408576"/>
                    <a:pt x="459901" y="408576"/>
                    <a:pt x="462093" y="408576"/>
                  </a:cubicBezTo>
                  <a:lnTo>
                    <a:pt x="478495" y="408576"/>
                  </a:lnTo>
                  <a:cubicBezTo>
                    <a:pt x="478495" y="408584"/>
                    <a:pt x="478495" y="408663"/>
                    <a:pt x="478495" y="409657"/>
                  </a:cubicBezTo>
                  <a:lnTo>
                    <a:pt x="478495" y="417223"/>
                  </a:lnTo>
                  <a:cubicBezTo>
                    <a:pt x="478515" y="417223"/>
                    <a:pt x="479271" y="417223"/>
                    <a:pt x="509735" y="417223"/>
                  </a:cubicBezTo>
                  <a:cubicBezTo>
                    <a:pt x="509735" y="417233"/>
                    <a:pt x="509735" y="417342"/>
                    <a:pt x="509735" y="418844"/>
                  </a:cubicBezTo>
                  <a:lnTo>
                    <a:pt x="509735" y="430194"/>
                  </a:lnTo>
                  <a:cubicBezTo>
                    <a:pt x="509752" y="430194"/>
                    <a:pt x="510409" y="430194"/>
                    <a:pt x="536809" y="430194"/>
                  </a:cubicBezTo>
                  <a:cubicBezTo>
                    <a:pt x="536809" y="430210"/>
                    <a:pt x="536809" y="430890"/>
                    <a:pt x="536809" y="460458"/>
                  </a:cubicBezTo>
                  <a:cubicBezTo>
                    <a:pt x="536818" y="460458"/>
                    <a:pt x="536893" y="460458"/>
                    <a:pt x="537589" y="460458"/>
                  </a:cubicBezTo>
                  <a:lnTo>
                    <a:pt x="543057" y="460458"/>
                  </a:lnTo>
                  <a:cubicBezTo>
                    <a:pt x="543057" y="460465"/>
                    <a:pt x="543057" y="460551"/>
                    <a:pt x="543057" y="461539"/>
                  </a:cubicBezTo>
                  <a:lnTo>
                    <a:pt x="543057" y="469106"/>
                  </a:lnTo>
                  <a:cubicBezTo>
                    <a:pt x="547222" y="469106"/>
                    <a:pt x="547222" y="469106"/>
                    <a:pt x="547222" y="499370"/>
                  </a:cubicBezTo>
                  <a:cubicBezTo>
                    <a:pt x="547232" y="499370"/>
                    <a:pt x="547308" y="499370"/>
                    <a:pt x="548003" y="499370"/>
                  </a:cubicBezTo>
                  <a:lnTo>
                    <a:pt x="553470" y="499370"/>
                  </a:lnTo>
                  <a:cubicBezTo>
                    <a:pt x="553470" y="499379"/>
                    <a:pt x="553470" y="499446"/>
                    <a:pt x="553470" y="500181"/>
                  </a:cubicBezTo>
                  <a:lnTo>
                    <a:pt x="553470" y="505856"/>
                  </a:lnTo>
                  <a:cubicBezTo>
                    <a:pt x="553477" y="505856"/>
                    <a:pt x="553557" y="505856"/>
                    <a:pt x="554511" y="505856"/>
                  </a:cubicBezTo>
                  <a:lnTo>
                    <a:pt x="561800" y="505856"/>
                  </a:lnTo>
                  <a:cubicBezTo>
                    <a:pt x="561800" y="505873"/>
                    <a:pt x="561800" y="506586"/>
                    <a:pt x="561800" y="536121"/>
                  </a:cubicBezTo>
                  <a:cubicBezTo>
                    <a:pt x="561808" y="536121"/>
                    <a:pt x="561931" y="536121"/>
                    <a:pt x="563883" y="536121"/>
                  </a:cubicBezTo>
                  <a:lnTo>
                    <a:pt x="578462" y="536121"/>
                  </a:lnTo>
                  <a:cubicBezTo>
                    <a:pt x="578462" y="536137"/>
                    <a:pt x="578462" y="536717"/>
                    <a:pt x="578462" y="559900"/>
                  </a:cubicBezTo>
                  <a:cubicBezTo>
                    <a:pt x="580545" y="559900"/>
                    <a:pt x="580545" y="559900"/>
                    <a:pt x="580545" y="561521"/>
                  </a:cubicBezTo>
                  <a:lnTo>
                    <a:pt x="580545" y="572871"/>
                  </a:lnTo>
                  <a:cubicBezTo>
                    <a:pt x="580554" y="572871"/>
                    <a:pt x="580626" y="572871"/>
                    <a:pt x="581326" y="572871"/>
                  </a:cubicBezTo>
                  <a:lnTo>
                    <a:pt x="586793" y="572871"/>
                  </a:lnTo>
                  <a:cubicBezTo>
                    <a:pt x="586793" y="572885"/>
                    <a:pt x="586793" y="573448"/>
                    <a:pt x="586793" y="596650"/>
                  </a:cubicBezTo>
                  <a:cubicBezTo>
                    <a:pt x="586801" y="596650"/>
                    <a:pt x="586903" y="596650"/>
                    <a:pt x="588094" y="596650"/>
                  </a:cubicBezTo>
                  <a:lnTo>
                    <a:pt x="597205" y="596650"/>
                  </a:lnTo>
                  <a:cubicBezTo>
                    <a:pt x="599289" y="598812"/>
                    <a:pt x="599289" y="598812"/>
                    <a:pt x="599289" y="600704"/>
                  </a:cubicBezTo>
                  <a:lnTo>
                    <a:pt x="599289" y="613945"/>
                  </a:lnTo>
                  <a:cubicBezTo>
                    <a:pt x="599293" y="613938"/>
                    <a:pt x="599383" y="613831"/>
                    <a:pt x="600851" y="612053"/>
                  </a:cubicBezTo>
                  <a:lnTo>
                    <a:pt x="611784" y="598812"/>
                  </a:lnTo>
                  <a:cubicBezTo>
                    <a:pt x="611799" y="598812"/>
                    <a:pt x="612456" y="598812"/>
                    <a:pt x="640941" y="598812"/>
                  </a:cubicBezTo>
                  <a:cubicBezTo>
                    <a:pt x="640941" y="598837"/>
                    <a:pt x="640941" y="600238"/>
                    <a:pt x="640941" y="685283"/>
                  </a:cubicBezTo>
                  <a:cubicBezTo>
                    <a:pt x="640950" y="685283"/>
                    <a:pt x="641028" y="685283"/>
                    <a:pt x="641723" y="685283"/>
                  </a:cubicBezTo>
                  <a:lnTo>
                    <a:pt x="647189" y="685283"/>
                  </a:lnTo>
                  <a:cubicBezTo>
                    <a:pt x="647193" y="685275"/>
                    <a:pt x="647254" y="685175"/>
                    <a:pt x="647971" y="683932"/>
                  </a:cubicBezTo>
                  <a:lnTo>
                    <a:pt x="653437" y="674474"/>
                  </a:lnTo>
                  <a:cubicBezTo>
                    <a:pt x="653437" y="674481"/>
                    <a:pt x="653437" y="674580"/>
                    <a:pt x="653437" y="676366"/>
                  </a:cubicBezTo>
                  <a:lnTo>
                    <a:pt x="653437" y="689607"/>
                  </a:lnTo>
                  <a:cubicBezTo>
                    <a:pt x="657602" y="689607"/>
                    <a:pt x="657602" y="689607"/>
                    <a:pt x="657602" y="644210"/>
                  </a:cubicBezTo>
                  <a:cubicBezTo>
                    <a:pt x="657611" y="644210"/>
                    <a:pt x="657683" y="644210"/>
                    <a:pt x="658383" y="644210"/>
                  </a:cubicBezTo>
                  <a:lnTo>
                    <a:pt x="663850" y="644210"/>
                  </a:lnTo>
                  <a:cubicBezTo>
                    <a:pt x="663850" y="644195"/>
                    <a:pt x="663850" y="643195"/>
                    <a:pt x="663850" y="579356"/>
                  </a:cubicBezTo>
                  <a:cubicBezTo>
                    <a:pt x="663857" y="579356"/>
                    <a:pt x="663940" y="579356"/>
                    <a:pt x="664892" y="579356"/>
                  </a:cubicBezTo>
                  <a:lnTo>
                    <a:pt x="672181" y="579356"/>
                  </a:lnTo>
                  <a:cubicBezTo>
                    <a:pt x="672187" y="579335"/>
                    <a:pt x="672458" y="578395"/>
                    <a:pt x="684677" y="536121"/>
                  </a:cubicBezTo>
                  <a:cubicBezTo>
                    <a:pt x="684685" y="536121"/>
                    <a:pt x="684785" y="536121"/>
                    <a:pt x="685978" y="536121"/>
                  </a:cubicBezTo>
                  <a:lnTo>
                    <a:pt x="695091" y="536121"/>
                  </a:lnTo>
                  <a:cubicBezTo>
                    <a:pt x="695095" y="536144"/>
                    <a:pt x="695327" y="537110"/>
                    <a:pt x="705503" y="579356"/>
                  </a:cubicBezTo>
                  <a:cubicBezTo>
                    <a:pt x="705509" y="579356"/>
                    <a:pt x="705585" y="579356"/>
                    <a:pt x="706544" y="579356"/>
                  </a:cubicBezTo>
                  <a:lnTo>
                    <a:pt x="713834" y="579356"/>
                  </a:lnTo>
                  <a:cubicBezTo>
                    <a:pt x="713834" y="579367"/>
                    <a:pt x="713834" y="580034"/>
                    <a:pt x="713834" y="618268"/>
                  </a:cubicBezTo>
                  <a:cubicBezTo>
                    <a:pt x="713841" y="618268"/>
                    <a:pt x="713943" y="618268"/>
                    <a:pt x="715655" y="618268"/>
                  </a:cubicBezTo>
                  <a:lnTo>
                    <a:pt x="728412" y="618268"/>
                  </a:lnTo>
                  <a:cubicBezTo>
                    <a:pt x="728412" y="618276"/>
                    <a:pt x="728412" y="618398"/>
                    <a:pt x="728412" y="620430"/>
                  </a:cubicBezTo>
                  <a:lnTo>
                    <a:pt x="728412" y="635562"/>
                  </a:lnTo>
                  <a:cubicBezTo>
                    <a:pt x="732577" y="635562"/>
                    <a:pt x="732577" y="635562"/>
                    <a:pt x="732577" y="633401"/>
                  </a:cubicBezTo>
                  <a:lnTo>
                    <a:pt x="732577" y="618268"/>
                  </a:lnTo>
                  <a:cubicBezTo>
                    <a:pt x="732588" y="618268"/>
                    <a:pt x="732703" y="618268"/>
                    <a:pt x="734139" y="618268"/>
                  </a:cubicBezTo>
                  <a:lnTo>
                    <a:pt x="745073" y="618268"/>
                  </a:lnTo>
                  <a:cubicBezTo>
                    <a:pt x="745073" y="618278"/>
                    <a:pt x="745073" y="618395"/>
                    <a:pt x="745073" y="619889"/>
                  </a:cubicBezTo>
                  <a:lnTo>
                    <a:pt x="745073" y="631239"/>
                  </a:lnTo>
                  <a:cubicBezTo>
                    <a:pt x="745090" y="631239"/>
                    <a:pt x="745818" y="631239"/>
                    <a:pt x="776313" y="631239"/>
                  </a:cubicBezTo>
                  <a:cubicBezTo>
                    <a:pt x="776313" y="631222"/>
                    <a:pt x="776313" y="630451"/>
                    <a:pt x="776313" y="594489"/>
                  </a:cubicBezTo>
                  <a:cubicBezTo>
                    <a:pt x="776321" y="594489"/>
                    <a:pt x="776417" y="594489"/>
                    <a:pt x="777614" y="594489"/>
                  </a:cubicBezTo>
                  <a:lnTo>
                    <a:pt x="786726" y="594489"/>
                  </a:lnTo>
                  <a:cubicBezTo>
                    <a:pt x="786726" y="594500"/>
                    <a:pt x="786726" y="594994"/>
                    <a:pt x="786726" y="616106"/>
                  </a:cubicBezTo>
                  <a:cubicBezTo>
                    <a:pt x="788809" y="616106"/>
                    <a:pt x="788809" y="616106"/>
                    <a:pt x="788809" y="583680"/>
                  </a:cubicBezTo>
                  <a:cubicBezTo>
                    <a:pt x="788823" y="583680"/>
                    <a:pt x="789379" y="583680"/>
                    <a:pt x="811718" y="583680"/>
                  </a:cubicBezTo>
                  <a:cubicBezTo>
                    <a:pt x="811718" y="583670"/>
                    <a:pt x="811718" y="583550"/>
                    <a:pt x="811718" y="582058"/>
                  </a:cubicBezTo>
                  <a:lnTo>
                    <a:pt x="811718" y="570709"/>
                  </a:lnTo>
                  <a:cubicBezTo>
                    <a:pt x="811726" y="570709"/>
                    <a:pt x="811803" y="570709"/>
                    <a:pt x="812499" y="570709"/>
                  </a:cubicBezTo>
                  <a:lnTo>
                    <a:pt x="817965" y="570709"/>
                  </a:lnTo>
                  <a:cubicBezTo>
                    <a:pt x="817965" y="570703"/>
                    <a:pt x="817965" y="570590"/>
                    <a:pt x="817965" y="568818"/>
                  </a:cubicBezTo>
                  <a:lnTo>
                    <a:pt x="817965" y="555577"/>
                  </a:lnTo>
                  <a:lnTo>
                    <a:pt x="822131" y="562062"/>
                  </a:lnTo>
                  <a:cubicBezTo>
                    <a:pt x="822140" y="562062"/>
                    <a:pt x="822272" y="562062"/>
                    <a:pt x="824475" y="562062"/>
                  </a:cubicBezTo>
                  <a:lnTo>
                    <a:pt x="840875" y="562062"/>
                  </a:lnTo>
                  <a:cubicBezTo>
                    <a:pt x="840875" y="562054"/>
                    <a:pt x="840875" y="561986"/>
                    <a:pt x="840875" y="561251"/>
                  </a:cubicBezTo>
                  <a:lnTo>
                    <a:pt x="840875" y="555577"/>
                  </a:lnTo>
                  <a:cubicBezTo>
                    <a:pt x="840884" y="555577"/>
                    <a:pt x="840960" y="555577"/>
                    <a:pt x="841656" y="555577"/>
                  </a:cubicBezTo>
                  <a:lnTo>
                    <a:pt x="847123" y="555577"/>
                  </a:lnTo>
                  <a:cubicBezTo>
                    <a:pt x="847123" y="555586"/>
                    <a:pt x="847123" y="555686"/>
                    <a:pt x="847123" y="556928"/>
                  </a:cubicBezTo>
                  <a:lnTo>
                    <a:pt x="847123" y="566386"/>
                  </a:lnTo>
                  <a:cubicBezTo>
                    <a:pt x="847138" y="566386"/>
                    <a:pt x="847891" y="566386"/>
                    <a:pt x="886693" y="566386"/>
                  </a:cubicBezTo>
                  <a:cubicBezTo>
                    <a:pt x="886693" y="566404"/>
                    <a:pt x="886693" y="567914"/>
                    <a:pt x="886693" y="704739"/>
                  </a:cubicBezTo>
                  <a:cubicBezTo>
                    <a:pt x="886703" y="704739"/>
                    <a:pt x="886821" y="704739"/>
                    <a:pt x="888255" y="704739"/>
                  </a:cubicBezTo>
                  <a:lnTo>
                    <a:pt x="899189" y="704739"/>
                  </a:lnTo>
                  <a:cubicBezTo>
                    <a:pt x="899189" y="700416"/>
                    <a:pt x="899189" y="696092"/>
                    <a:pt x="899189" y="691769"/>
                  </a:cubicBezTo>
                  <a:cubicBezTo>
                    <a:pt x="901272" y="691769"/>
                    <a:pt x="901272" y="691769"/>
                    <a:pt x="903354" y="691769"/>
                  </a:cubicBezTo>
                  <a:cubicBezTo>
                    <a:pt x="903354" y="696092"/>
                    <a:pt x="903354" y="700416"/>
                    <a:pt x="903354" y="704739"/>
                  </a:cubicBezTo>
                  <a:cubicBezTo>
                    <a:pt x="913767" y="704739"/>
                    <a:pt x="924181" y="704739"/>
                    <a:pt x="934594" y="704739"/>
                  </a:cubicBezTo>
                  <a:cubicBezTo>
                    <a:pt x="934594" y="693930"/>
                    <a:pt x="934594" y="685283"/>
                    <a:pt x="934594" y="674474"/>
                  </a:cubicBezTo>
                  <a:cubicBezTo>
                    <a:pt x="938759" y="674474"/>
                    <a:pt x="942925" y="674474"/>
                    <a:pt x="947089" y="674474"/>
                  </a:cubicBezTo>
                  <a:lnTo>
                    <a:pt x="959585" y="672313"/>
                  </a:lnTo>
                  <a:cubicBezTo>
                    <a:pt x="961669" y="672313"/>
                    <a:pt x="961669" y="674474"/>
                    <a:pt x="963751" y="674474"/>
                  </a:cubicBezTo>
                  <a:lnTo>
                    <a:pt x="974164" y="674474"/>
                  </a:lnTo>
                  <a:cubicBezTo>
                    <a:pt x="974164" y="685283"/>
                    <a:pt x="974164" y="696092"/>
                    <a:pt x="974164" y="704739"/>
                  </a:cubicBezTo>
                  <a:cubicBezTo>
                    <a:pt x="976247" y="704739"/>
                    <a:pt x="978330" y="704739"/>
                    <a:pt x="982495" y="704739"/>
                  </a:cubicBezTo>
                  <a:cubicBezTo>
                    <a:pt x="982495" y="711225"/>
                    <a:pt x="982495" y="717710"/>
                    <a:pt x="982495" y="722034"/>
                  </a:cubicBezTo>
                  <a:lnTo>
                    <a:pt x="992088" y="722939"/>
                  </a:lnTo>
                  <a:lnTo>
                    <a:pt x="1005404" y="722939"/>
                  </a:lnTo>
                  <a:cubicBezTo>
                    <a:pt x="1005404" y="717130"/>
                    <a:pt x="1005404" y="712958"/>
                    <a:pt x="1005404" y="706901"/>
                  </a:cubicBezTo>
                  <a:lnTo>
                    <a:pt x="1075236" y="706901"/>
                  </a:lnTo>
                  <a:lnTo>
                    <a:pt x="1075236" y="621648"/>
                  </a:lnTo>
                  <a:lnTo>
                    <a:pt x="1149232" y="621648"/>
                  </a:lnTo>
                  <a:lnTo>
                    <a:pt x="1149232" y="700416"/>
                  </a:lnTo>
                  <a:cubicBezTo>
                    <a:pt x="1149885" y="700416"/>
                    <a:pt x="1150537" y="700416"/>
                    <a:pt x="1151189" y="700416"/>
                  </a:cubicBezTo>
                  <a:lnTo>
                    <a:pt x="1152465" y="722939"/>
                  </a:lnTo>
                  <a:lnTo>
                    <a:pt x="1162408" y="722939"/>
                  </a:lnTo>
                  <a:cubicBezTo>
                    <a:pt x="1162959" y="715725"/>
                    <a:pt x="1163685" y="708071"/>
                    <a:pt x="1163685" y="700416"/>
                  </a:cubicBezTo>
                  <a:cubicBezTo>
                    <a:pt x="1165768" y="700416"/>
                    <a:pt x="1167851" y="700416"/>
                    <a:pt x="1169932" y="700416"/>
                  </a:cubicBezTo>
                  <a:lnTo>
                    <a:pt x="1171209" y="722939"/>
                  </a:lnTo>
                  <a:lnTo>
                    <a:pt x="1223228" y="722939"/>
                  </a:lnTo>
                  <a:lnTo>
                    <a:pt x="1223228" y="559911"/>
                  </a:lnTo>
                  <a:lnTo>
                    <a:pt x="1426003" y="559911"/>
                  </a:lnTo>
                  <a:lnTo>
                    <a:pt x="1426003" y="722939"/>
                  </a:lnTo>
                  <a:lnTo>
                    <a:pt x="1445216" y="722939"/>
                  </a:lnTo>
                  <a:lnTo>
                    <a:pt x="1445216" y="640246"/>
                  </a:lnTo>
                  <a:lnTo>
                    <a:pt x="1542962" y="640246"/>
                  </a:lnTo>
                  <a:cubicBezTo>
                    <a:pt x="1547149" y="534225"/>
                    <a:pt x="1550621" y="428751"/>
                    <a:pt x="1555222" y="322105"/>
                  </a:cubicBezTo>
                  <a:cubicBezTo>
                    <a:pt x="1544809" y="322105"/>
                    <a:pt x="1519818" y="309134"/>
                    <a:pt x="1542727" y="300487"/>
                  </a:cubicBezTo>
                  <a:cubicBezTo>
                    <a:pt x="1540643" y="298325"/>
                    <a:pt x="1538561" y="296163"/>
                    <a:pt x="1536479" y="296163"/>
                  </a:cubicBezTo>
                  <a:cubicBezTo>
                    <a:pt x="1536479" y="283193"/>
                    <a:pt x="1534395" y="281031"/>
                    <a:pt x="1544809" y="272384"/>
                  </a:cubicBezTo>
                  <a:cubicBezTo>
                    <a:pt x="1544809" y="268060"/>
                    <a:pt x="1544809" y="261575"/>
                    <a:pt x="1544809" y="255090"/>
                  </a:cubicBezTo>
                  <a:cubicBezTo>
                    <a:pt x="1548975" y="255090"/>
                    <a:pt x="1553140" y="255090"/>
                    <a:pt x="1559387" y="255090"/>
                  </a:cubicBezTo>
                  <a:cubicBezTo>
                    <a:pt x="1559387" y="246442"/>
                    <a:pt x="1559387" y="239957"/>
                    <a:pt x="1559387" y="233472"/>
                  </a:cubicBezTo>
                  <a:cubicBezTo>
                    <a:pt x="1559387" y="231310"/>
                    <a:pt x="1561470" y="231310"/>
                    <a:pt x="1561470" y="229148"/>
                  </a:cubicBezTo>
                  <a:cubicBezTo>
                    <a:pt x="1561470" y="203207"/>
                    <a:pt x="1561470" y="177266"/>
                    <a:pt x="1561470" y="151324"/>
                  </a:cubicBezTo>
                  <a:cubicBezTo>
                    <a:pt x="1561470" y="149162"/>
                    <a:pt x="1559387" y="147002"/>
                    <a:pt x="1559387" y="144840"/>
                  </a:cubicBezTo>
                  <a:cubicBezTo>
                    <a:pt x="1561470" y="142678"/>
                    <a:pt x="1563553" y="140516"/>
                    <a:pt x="1565635" y="138354"/>
                  </a:cubicBezTo>
                  <a:cubicBezTo>
                    <a:pt x="1565635" y="118898"/>
                    <a:pt x="1565635" y="99442"/>
                    <a:pt x="1565635" y="79986"/>
                  </a:cubicBezTo>
                  <a:cubicBezTo>
                    <a:pt x="1565635" y="77824"/>
                    <a:pt x="1565635" y="77824"/>
                    <a:pt x="1567718" y="75662"/>
                  </a:cubicBezTo>
                  <a:cubicBezTo>
                    <a:pt x="1567718" y="58368"/>
                    <a:pt x="1567718" y="38912"/>
                    <a:pt x="1567718" y="19456"/>
                  </a:cubicBezTo>
                  <a:cubicBezTo>
                    <a:pt x="1569801" y="10810"/>
                    <a:pt x="1569801" y="6486"/>
                    <a:pt x="156980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270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F5B556F1-F1E4-4306-B192-7F6651E6FBC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98465" y="6481019"/>
              <a:ext cx="1639605" cy="399269"/>
            </a:xfrm>
            <a:custGeom>
              <a:avLst/>
              <a:gdLst>
                <a:gd name="connsiteX0" fmla="*/ 838994 w 1639605"/>
                <a:gd name="connsiteY0" fmla="*/ 0 h 399269"/>
                <a:gd name="connsiteX1" fmla="*/ 877934 w 1639605"/>
                <a:gd name="connsiteY1" fmla="*/ 0 h 399269"/>
                <a:gd name="connsiteX2" fmla="*/ 877934 w 1639605"/>
                <a:gd name="connsiteY2" fmla="*/ 1744 h 399269"/>
                <a:gd name="connsiteX3" fmla="*/ 877934 w 1639605"/>
                <a:gd name="connsiteY3" fmla="*/ 13948 h 399269"/>
                <a:gd name="connsiteX4" fmla="*/ 916873 w 1639605"/>
                <a:gd name="connsiteY4" fmla="*/ 13948 h 399269"/>
                <a:gd name="connsiteX5" fmla="*/ 916873 w 1639605"/>
                <a:gd name="connsiteY5" fmla="*/ 104609 h 399269"/>
                <a:gd name="connsiteX6" fmla="*/ 918305 w 1639605"/>
                <a:gd name="connsiteY6" fmla="*/ 104609 h 399269"/>
                <a:gd name="connsiteX7" fmla="*/ 928326 w 1639605"/>
                <a:gd name="connsiteY7" fmla="*/ 104609 h 399269"/>
                <a:gd name="connsiteX8" fmla="*/ 928326 w 1639605"/>
                <a:gd name="connsiteY8" fmla="*/ 237114 h 399269"/>
                <a:gd name="connsiteX9" fmla="*/ 930616 w 1639605"/>
                <a:gd name="connsiteY9" fmla="*/ 237114 h 399269"/>
                <a:gd name="connsiteX10" fmla="*/ 946651 w 1639605"/>
                <a:gd name="connsiteY10" fmla="*/ 237114 h 399269"/>
                <a:gd name="connsiteX11" fmla="*/ 946651 w 1639605"/>
                <a:gd name="connsiteY11" fmla="*/ 151102 h 399269"/>
                <a:gd name="connsiteX12" fmla="*/ 947510 w 1639605"/>
                <a:gd name="connsiteY12" fmla="*/ 150521 h 399269"/>
                <a:gd name="connsiteX13" fmla="*/ 953522 w 1639605"/>
                <a:gd name="connsiteY13" fmla="*/ 146453 h 399269"/>
                <a:gd name="connsiteX14" fmla="*/ 958104 w 1639605"/>
                <a:gd name="connsiteY14" fmla="*/ 147615 h 399269"/>
                <a:gd name="connsiteX15" fmla="*/ 958104 w 1639605"/>
                <a:gd name="connsiteY15" fmla="*/ 155752 h 399269"/>
                <a:gd name="connsiteX16" fmla="*/ 960393 w 1639605"/>
                <a:gd name="connsiteY16" fmla="*/ 154589 h 399269"/>
                <a:gd name="connsiteX17" fmla="*/ 976428 w 1639605"/>
                <a:gd name="connsiteY17" fmla="*/ 146453 h 399269"/>
                <a:gd name="connsiteX18" fmla="*/ 978433 w 1639605"/>
                <a:gd name="connsiteY18" fmla="*/ 146453 h 399269"/>
                <a:gd name="connsiteX19" fmla="*/ 992461 w 1639605"/>
                <a:gd name="connsiteY19" fmla="*/ 146453 h 399269"/>
                <a:gd name="connsiteX20" fmla="*/ 992461 w 1639605"/>
                <a:gd name="connsiteY20" fmla="*/ 304529 h 399269"/>
                <a:gd name="connsiteX21" fmla="*/ 1024530 w 1639605"/>
                <a:gd name="connsiteY21" fmla="*/ 309179 h 399269"/>
                <a:gd name="connsiteX22" fmla="*/ 1024530 w 1639605"/>
                <a:gd name="connsiteY22" fmla="*/ 302205 h 399269"/>
                <a:gd name="connsiteX23" fmla="*/ 1058887 w 1639605"/>
                <a:gd name="connsiteY23" fmla="*/ 302205 h 399269"/>
                <a:gd name="connsiteX24" fmla="*/ 1058887 w 1639605"/>
                <a:gd name="connsiteY24" fmla="*/ 271984 h 399269"/>
                <a:gd name="connsiteX25" fmla="*/ 1068050 w 1639605"/>
                <a:gd name="connsiteY25" fmla="*/ 271984 h 399269"/>
                <a:gd name="connsiteX26" fmla="*/ 1068050 w 1639605"/>
                <a:gd name="connsiteY26" fmla="*/ 232465 h 399269"/>
                <a:gd name="connsiteX27" fmla="*/ 1074922 w 1639605"/>
                <a:gd name="connsiteY27" fmla="*/ 232465 h 399269"/>
                <a:gd name="connsiteX28" fmla="*/ 1074922 w 1639605"/>
                <a:gd name="connsiteY28" fmla="*/ 192946 h 399269"/>
                <a:gd name="connsiteX29" fmla="*/ 1090956 w 1639605"/>
                <a:gd name="connsiteY29" fmla="*/ 192946 h 399269"/>
                <a:gd name="connsiteX30" fmla="*/ 1141347 w 1639605"/>
                <a:gd name="connsiteY30" fmla="*/ 172024 h 399269"/>
                <a:gd name="connsiteX31" fmla="*/ 1143638 w 1639605"/>
                <a:gd name="connsiteY31" fmla="*/ 151102 h 399269"/>
                <a:gd name="connsiteX32" fmla="*/ 1148219 w 1639605"/>
                <a:gd name="connsiteY32" fmla="*/ 172024 h 399269"/>
                <a:gd name="connsiteX33" fmla="*/ 1200902 w 1639605"/>
                <a:gd name="connsiteY33" fmla="*/ 199920 h 399269"/>
                <a:gd name="connsiteX34" fmla="*/ 1200902 w 1639605"/>
                <a:gd name="connsiteY34" fmla="*/ 195271 h 399269"/>
                <a:gd name="connsiteX35" fmla="*/ 1214645 w 1639605"/>
                <a:gd name="connsiteY35" fmla="*/ 195271 h 399269"/>
                <a:gd name="connsiteX36" fmla="*/ 1214645 w 1639605"/>
                <a:gd name="connsiteY36" fmla="*/ 232465 h 399269"/>
                <a:gd name="connsiteX37" fmla="*/ 1221517 w 1639605"/>
                <a:gd name="connsiteY37" fmla="*/ 232465 h 399269"/>
                <a:gd name="connsiteX38" fmla="*/ 1221517 w 1639605"/>
                <a:gd name="connsiteY38" fmla="*/ 276633 h 399269"/>
                <a:gd name="connsiteX39" fmla="*/ 1228389 w 1639605"/>
                <a:gd name="connsiteY39" fmla="*/ 276633 h 399269"/>
                <a:gd name="connsiteX40" fmla="*/ 1228389 w 1639605"/>
                <a:gd name="connsiteY40" fmla="*/ 297555 h 399269"/>
                <a:gd name="connsiteX41" fmla="*/ 1242132 w 1639605"/>
                <a:gd name="connsiteY41" fmla="*/ 297555 h 399269"/>
                <a:gd name="connsiteX42" fmla="*/ 1242132 w 1639605"/>
                <a:gd name="connsiteY42" fmla="*/ 330100 h 399269"/>
                <a:gd name="connsiteX43" fmla="*/ 1329172 w 1639605"/>
                <a:gd name="connsiteY43" fmla="*/ 323126 h 399269"/>
                <a:gd name="connsiteX44" fmla="*/ 1329172 w 1639605"/>
                <a:gd name="connsiteY44" fmla="*/ 290581 h 399269"/>
                <a:gd name="connsiteX45" fmla="*/ 1374984 w 1639605"/>
                <a:gd name="connsiteY45" fmla="*/ 290581 h 399269"/>
                <a:gd name="connsiteX46" fmla="*/ 1374984 w 1639605"/>
                <a:gd name="connsiteY46" fmla="*/ 271984 h 399269"/>
                <a:gd name="connsiteX47" fmla="*/ 1471187 w 1639605"/>
                <a:gd name="connsiteY47" fmla="*/ 271984 h 399269"/>
                <a:gd name="connsiteX48" fmla="*/ 1471187 w 1639605"/>
                <a:gd name="connsiteY48" fmla="*/ 283607 h 399269"/>
                <a:gd name="connsiteX49" fmla="*/ 1533031 w 1639605"/>
                <a:gd name="connsiteY49" fmla="*/ 283607 h 399269"/>
                <a:gd name="connsiteX50" fmla="*/ 1533031 w 1639605"/>
                <a:gd name="connsiteY50" fmla="*/ 290581 h 399269"/>
                <a:gd name="connsiteX51" fmla="*/ 1551356 w 1639605"/>
                <a:gd name="connsiteY51" fmla="*/ 290581 h 399269"/>
                <a:gd name="connsiteX52" fmla="*/ 1551356 w 1639605"/>
                <a:gd name="connsiteY52" fmla="*/ 297555 h 399269"/>
                <a:gd name="connsiteX53" fmla="*/ 1567389 w 1639605"/>
                <a:gd name="connsiteY53" fmla="*/ 297555 h 399269"/>
                <a:gd name="connsiteX54" fmla="*/ 1567389 w 1639605"/>
                <a:gd name="connsiteY54" fmla="*/ 277548 h 399269"/>
                <a:gd name="connsiteX55" fmla="*/ 1639605 w 1639605"/>
                <a:gd name="connsiteY55" fmla="*/ 399269 h 399269"/>
                <a:gd name="connsiteX56" fmla="*/ 0 w 1639605"/>
                <a:gd name="connsiteY56" fmla="*/ 399269 h 399269"/>
                <a:gd name="connsiteX57" fmla="*/ 0 w 1639605"/>
                <a:gd name="connsiteY57" fmla="*/ 378836 h 399269"/>
                <a:gd name="connsiteX58" fmla="*/ 509 w 1639605"/>
                <a:gd name="connsiteY58" fmla="*/ 371254 h 399269"/>
                <a:gd name="connsiteX59" fmla="*/ 652 w 1639605"/>
                <a:gd name="connsiteY59" fmla="*/ 341724 h 399269"/>
                <a:gd name="connsiteX60" fmla="*/ 39592 w 1639605"/>
                <a:gd name="connsiteY60" fmla="*/ 341724 h 399269"/>
                <a:gd name="connsiteX61" fmla="*/ 39592 w 1639605"/>
                <a:gd name="connsiteY61" fmla="*/ 267335 h 399269"/>
                <a:gd name="connsiteX62" fmla="*/ 76241 w 1639605"/>
                <a:gd name="connsiteY62" fmla="*/ 267335 h 399269"/>
                <a:gd name="connsiteX63" fmla="*/ 76241 w 1639605"/>
                <a:gd name="connsiteY63" fmla="*/ 266463 h 399269"/>
                <a:gd name="connsiteX64" fmla="*/ 76241 w 1639605"/>
                <a:gd name="connsiteY64" fmla="*/ 260361 h 399269"/>
                <a:gd name="connsiteX65" fmla="*/ 99147 w 1639605"/>
                <a:gd name="connsiteY65" fmla="*/ 260361 h 399269"/>
                <a:gd name="connsiteX66" fmla="*/ 99147 w 1639605"/>
                <a:gd name="connsiteY66" fmla="*/ 220842 h 399269"/>
                <a:gd name="connsiteX67" fmla="*/ 94565 w 1639605"/>
                <a:gd name="connsiteY67" fmla="*/ 219098 h 399269"/>
                <a:gd name="connsiteX68" fmla="*/ 94565 w 1639605"/>
                <a:gd name="connsiteY68" fmla="*/ 206894 h 399269"/>
                <a:gd name="connsiteX69" fmla="*/ 99147 w 1639605"/>
                <a:gd name="connsiteY69" fmla="*/ 209219 h 399269"/>
                <a:gd name="connsiteX70" fmla="*/ 103728 w 1639605"/>
                <a:gd name="connsiteY70" fmla="*/ 185972 h 399269"/>
                <a:gd name="connsiteX71" fmla="*/ 108309 w 1639605"/>
                <a:gd name="connsiteY71" fmla="*/ 209219 h 399269"/>
                <a:gd name="connsiteX72" fmla="*/ 110886 w 1639605"/>
                <a:gd name="connsiteY72" fmla="*/ 206022 h 399269"/>
                <a:gd name="connsiteX73" fmla="*/ 112891 w 1639605"/>
                <a:gd name="connsiteY73" fmla="*/ 199920 h 399269"/>
                <a:gd name="connsiteX74" fmla="*/ 113462 w 1639605"/>
                <a:gd name="connsiteY74" fmla="*/ 198758 h 399269"/>
                <a:gd name="connsiteX75" fmla="*/ 117471 w 1639605"/>
                <a:gd name="connsiteY75" fmla="*/ 190621 h 399269"/>
                <a:gd name="connsiteX76" fmla="*/ 118044 w 1639605"/>
                <a:gd name="connsiteY76" fmla="*/ 189459 h 399269"/>
                <a:gd name="connsiteX77" fmla="*/ 122053 w 1639605"/>
                <a:gd name="connsiteY77" fmla="*/ 181323 h 399269"/>
                <a:gd name="connsiteX78" fmla="*/ 123483 w 1639605"/>
                <a:gd name="connsiteY78" fmla="*/ 180451 h 399269"/>
                <a:gd name="connsiteX79" fmla="*/ 133504 w 1639605"/>
                <a:gd name="connsiteY79" fmla="*/ 174349 h 399269"/>
                <a:gd name="connsiteX80" fmla="*/ 135223 w 1639605"/>
                <a:gd name="connsiteY80" fmla="*/ 173187 h 399269"/>
                <a:gd name="connsiteX81" fmla="*/ 147248 w 1639605"/>
                <a:gd name="connsiteY81" fmla="*/ 165050 h 399269"/>
                <a:gd name="connsiteX82" fmla="*/ 148107 w 1639605"/>
                <a:gd name="connsiteY82" fmla="*/ 163888 h 399269"/>
                <a:gd name="connsiteX83" fmla="*/ 154120 w 1639605"/>
                <a:gd name="connsiteY83" fmla="*/ 155752 h 399269"/>
                <a:gd name="connsiteX84" fmla="*/ 154692 w 1639605"/>
                <a:gd name="connsiteY84" fmla="*/ 153718 h 399269"/>
                <a:gd name="connsiteX85" fmla="*/ 158701 w 1639605"/>
                <a:gd name="connsiteY85" fmla="*/ 139479 h 399269"/>
                <a:gd name="connsiteX86" fmla="*/ 159274 w 1639605"/>
                <a:gd name="connsiteY86" fmla="*/ 141513 h 399269"/>
                <a:gd name="connsiteX87" fmla="*/ 163282 w 1639605"/>
                <a:gd name="connsiteY87" fmla="*/ 155752 h 399269"/>
                <a:gd name="connsiteX88" fmla="*/ 163854 w 1639605"/>
                <a:gd name="connsiteY88" fmla="*/ 156623 h 399269"/>
                <a:gd name="connsiteX89" fmla="*/ 167863 w 1639605"/>
                <a:gd name="connsiteY89" fmla="*/ 162726 h 399269"/>
                <a:gd name="connsiteX90" fmla="*/ 169295 w 1639605"/>
                <a:gd name="connsiteY90" fmla="*/ 163888 h 399269"/>
                <a:gd name="connsiteX91" fmla="*/ 179317 w 1639605"/>
                <a:gd name="connsiteY91" fmla="*/ 172024 h 399269"/>
                <a:gd name="connsiteX92" fmla="*/ 180462 w 1639605"/>
                <a:gd name="connsiteY92" fmla="*/ 173187 h 399269"/>
                <a:gd name="connsiteX93" fmla="*/ 188477 w 1639605"/>
                <a:gd name="connsiteY93" fmla="*/ 181323 h 399269"/>
                <a:gd name="connsiteX94" fmla="*/ 189624 w 1639605"/>
                <a:gd name="connsiteY94" fmla="*/ 182485 h 399269"/>
                <a:gd name="connsiteX95" fmla="*/ 197641 w 1639605"/>
                <a:gd name="connsiteY95" fmla="*/ 190621 h 399269"/>
                <a:gd name="connsiteX96" fmla="*/ 197927 w 1639605"/>
                <a:gd name="connsiteY96" fmla="*/ 191784 h 399269"/>
                <a:gd name="connsiteX97" fmla="*/ 199930 w 1639605"/>
                <a:gd name="connsiteY97" fmla="*/ 199920 h 399269"/>
                <a:gd name="connsiteX98" fmla="*/ 200217 w 1639605"/>
                <a:gd name="connsiteY98" fmla="*/ 201082 h 399269"/>
                <a:gd name="connsiteX99" fmla="*/ 202221 w 1639605"/>
                <a:gd name="connsiteY99" fmla="*/ 209219 h 399269"/>
                <a:gd name="connsiteX100" fmla="*/ 209093 w 1639605"/>
                <a:gd name="connsiteY100" fmla="*/ 185972 h 399269"/>
                <a:gd name="connsiteX101" fmla="*/ 213674 w 1639605"/>
                <a:gd name="connsiteY101" fmla="*/ 209219 h 399269"/>
                <a:gd name="connsiteX102" fmla="*/ 218255 w 1639605"/>
                <a:gd name="connsiteY102" fmla="*/ 210962 h 399269"/>
                <a:gd name="connsiteX103" fmla="*/ 218255 w 1639605"/>
                <a:gd name="connsiteY103" fmla="*/ 223167 h 399269"/>
                <a:gd name="connsiteX104" fmla="*/ 213674 w 1639605"/>
                <a:gd name="connsiteY104" fmla="*/ 255712 h 399269"/>
                <a:gd name="connsiteX105" fmla="*/ 214820 w 1639605"/>
                <a:gd name="connsiteY105" fmla="*/ 255712 h 399269"/>
                <a:gd name="connsiteX106" fmla="*/ 222836 w 1639605"/>
                <a:gd name="connsiteY106" fmla="*/ 255712 h 399269"/>
                <a:gd name="connsiteX107" fmla="*/ 223696 w 1639605"/>
                <a:gd name="connsiteY107" fmla="*/ 260361 h 399269"/>
                <a:gd name="connsiteX108" fmla="*/ 229708 w 1639605"/>
                <a:gd name="connsiteY108" fmla="*/ 260361 h 399269"/>
                <a:gd name="connsiteX109" fmla="*/ 229708 w 1639605"/>
                <a:gd name="connsiteY109" fmla="*/ 259199 h 399269"/>
                <a:gd name="connsiteX110" fmla="*/ 229708 w 1639605"/>
                <a:gd name="connsiteY110" fmla="*/ 251062 h 399269"/>
                <a:gd name="connsiteX111" fmla="*/ 231999 w 1639605"/>
                <a:gd name="connsiteY111" fmla="*/ 251062 h 399269"/>
                <a:gd name="connsiteX112" fmla="*/ 248032 w 1639605"/>
                <a:gd name="connsiteY112" fmla="*/ 251062 h 399269"/>
                <a:gd name="connsiteX113" fmla="*/ 248032 w 1639605"/>
                <a:gd name="connsiteY113" fmla="*/ 249028 h 399269"/>
                <a:gd name="connsiteX114" fmla="*/ 248032 w 1639605"/>
                <a:gd name="connsiteY114" fmla="*/ 234790 h 399269"/>
                <a:gd name="connsiteX115" fmla="*/ 286972 w 1639605"/>
                <a:gd name="connsiteY115" fmla="*/ 234790 h 399269"/>
                <a:gd name="connsiteX116" fmla="*/ 286972 w 1639605"/>
                <a:gd name="connsiteY116" fmla="*/ 236243 h 399269"/>
                <a:gd name="connsiteX117" fmla="*/ 286972 w 1639605"/>
                <a:gd name="connsiteY117" fmla="*/ 246413 h 399269"/>
                <a:gd name="connsiteX118" fmla="*/ 307587 w 1639605"/>
                <a:gd name="connsiteY118" fmla="*/ 246413 h 399269"/>
                <a:gd name="connsiteX119" fmla="*/ 307587 w 1639605"/>
                <a:gd name="connsiteY119" fmla="*/ 248738 h 399269"/>
                <a:gd name="connsiteX120" fmla="*/ 307587 w 1639605"/>
                <a:gd name="connsiteY120" fmla="*/ 265010 h 399269"/>
                <a:gd name="connsiteX121" fmla="*/ 303006 w 1639605"/>
                <a:gd name="connsiteY121" fmla="*/ 265882 h 399269"/>
                <a:gd name="connsiteX122" fmla="*/ 303006 w 1639605"/>
                <a:gd name="connsiteY122" fmla="*/ 271984 h 399269"/>
                <a:gd name="connsiteX123" fmla="*/ 307587 w 1639605"/>
                <a:gd name="connsiteY123" fmla="*/ 273728 h 399269"/>
                <a:gd name="connsiteX124" fmla="*/ 307587 w 1639605"/>
                <a:gd name="connsiteY124" fmla="*/ 285932 h 399269"/>
                <a:gd name="connsiteX125" fmla="*/ 303006 w 1639605"/>
                <a:gd name="connsiteY125" fmla="*/ 290581 h 399269"/>
                <a:gd name="connsiteX126" fmla="*/ 303006 w 1639605"/>
                <a:gd name="connsiteY126" fmla="*/ 346373 h 399269"/>
                <a:gd name="connsiteX127" fmla="*/ 305009 w 1639605"/>
                <a:gd name="connsiteY127" fmla="*/ 346373 h 399269"/>
                <a:gd name="connsiteX128" fmla="*/ 319040 w 1639605"/>
                <a:gd name="connsiteY128" fmla="*/ 346373 h 399269"/>
                <a:gd name="connsiteX129" fmla="*/ 320757 w 1639605"/>
                <a:gd name="connsiteY129" fmla="*/ 351022 h 399269"/>
                <a:gd name="connsiteX130" fmla="*/ 332784 w 1639605"/>
                <a:gd name="connsiteY130" fmla="*/ 351022 h 399269"/>
                <a:gd name="connsiteX131" fmla="*/ 332784 w 1639605"/>
                <a:gd name="connsiteY131" fmla="*/ 353056 h 399269"/>
                <a:gd name="connsiteX132" fmla="*/ 332784 w 1639605"/>
                <a:gd name="connsiteY132" fmla="*/ 367295 h 399269"/>
                <a:gd name="connsiteX133" fmla="*/ 334502 w 1639605"/>
                <a:gd name="connsiteY133" fmla="*/ 367295 h 399269"/>
                <a:gd name="connsiteX134" fmla="*/ 346526 w 1639605"/>
                <a:gd name="connsiteY134" fmla="*/ 367295 h 399269"/>
                <a:gd name="connsiteX135" fmla="*/ 346526 w 1639605"/>
                <a:gd name="connsiteY135" fmla="*/ 365261 h 399269"/>
                <a:gd name="connsiteX136" fmla="*/ 346526 w 1639605"/>
                <a:gd name="connsiteY136" fmla="*/ 351022 h 399269"/>
                <a:gd name="connsiteX137" fmla="*/ 348529 w 1639605"/>
                <a:gd name="connsiteY137" fmla="*/ 349860 h 399269"/>
                <a:gd name="connsiteX138" fmla="*/ 362560 w 1639605"/>
                <a:gd name="connsiteY138" fmla="*/ 341724 h 399269"/>
                <a:gd name="connsiteX139" fmla="*/ 362560 w 1639605"/>
                <a:gd name="connsiteY139" fmla="*/ 320802 h 399269"/>
                <a:gd name="connsiteX140" fmla="*/ 357979 w 1639605"/>
                <a:gd name="connsiteY140" fmla="*/ 297555 h 399269"/>
                <a:gd name="connsiteX141" fmla="*/ 359123 w 1639605"/>
                <a:gd name="connsiteY141" fmla="*/ 297555 h 399269"/>
                <a:gd name="connsiteX142" fmla="*/ 367141 w 1639605"/>
                <a:gd name="connsiteY142" fmla="*/ 297555 h 399269"/>
                <a:gd name="connsiteX143" fmla="*/ 387757 w 1639605"/>
                <a:gd name="connsiteY143" fmla="*/ 295231 h 399269"/>
                <a:gd name="connsiteX144" fmla="*/ 387757 w 1639605"/>
                <a:gd name="connsiteY144" fmla="*/ 294068 h 399269"/>
                <a:gd name="connsiteX145" fmla="*/ 387757 w 1639605"/>
                <a:gd name="connsiteY145" fmla="*/ 285932 h 399269"/>
                <a:gd name="connsiteX146" fmla="*/ 389475 w 1639605"/>
                <a:gd name="connsiteY146" fmla="*/ 285932 h 399269"/>
                <a:gd name="connsiteX147" fmla="*/ 401499 w 1639605"/>
                <a:gd name="connsiteY147" fmla="*/ 285932 h 399269"/>
                <a:gd name="connsiteX148" fmla="*/ 401499 w 1639605"/>
                <a:gd name="connsiteY148" fmla="*/ 169700 h 399269"/>
                <a:gd name="connsiteX149" fmla="*/ 402645 w 1639605"/>
                <a:gd name="connsiteY149" fmla="*/ 169700 h 399269"/>
                <a:gd name="connsiteX150" fmla="*/ 410661 w 1639605"/>
                <a:gd name="connsiteY150" fmla="*/ 169700 h 399269"/>
                <a:gd name="connsiteX151" fmla="*/ 410661 w 1639605"/>
                <a:gd name="connsiteY151" fmla="*/ 167375 h 399269"/>
                <a:gd name="connsiteX152" fmla="*/ 410661 w 1639605"/>
                <a:gd name="connsiteY152" fmla="*/ 151102 h 399269"/>
                <a:gd name="connsiteX153" fmla="*/ 412952 w 1639605"/>
                <a:gd name="connsiteY153" fmla="*/ 104609 h 399269"/>
                <a:gd name="connsiteX154" fmla="*/ 414098 w 1639605"/>
                <a:gd name="connsiteY154" fmla="*/ 104609 h 399269"/>
                <a:gd name="connsiteX155" fmla="*/ 422114 w 1639605"/>
                <a:gd name="connsiteY155" fmla="*/ 104609 h 399269"/>
                <a:gd name="connsiteX156" fmla="*/ 422114 w 1639605"/>
                <a:gd name="connsiteY156" fmla="*/ 105772 h 399269"/>
                <a:gd name="connsiteX157" fmla="*/ 422114 w 1639605"/>
                <a:gd name="connsiteY157" fmla="*/ 113908 h 399269"/>
                <a:gd name="connsiteX158" fmla="*/ 426695 w 1639605"/>
                <a:gd name="connsiteY158" fmla="*/ 111583 h 399269"/>
                <a:gd name="connsiteX159" fmla="*/ 426695 w 1639605"/>
                <a:gd name="connsiteY159" fmla="*/ 95311 h 399269"/>
                <a:gd name="connsiteX160" fmla="*/ 428126 w 1639605"/>
                <a:gd name="connsiteY160" fmla="*/ 94730 h 399269"/>
                <a:gd name="connsiteX161" fmla="*/ 438148 w 1639605"/>
                <a:gd name="connsiteY161" fmla="*/ 90662 h 399269"/>
                <a:gd name="connsiteX162" fmla="*/ 439293 w 1639605"/>
                <a:gd name="connsiteY162" fmla="*/ 91243 h 399269"/>
                <a:gd name="connsiteX163" fmla="*/ 447310 w 1639605"/>
                <a:gd name="connsiteY163" fmla="*/ 95311 h 399269"/>
                <a:gd name="connsiteX164" fmla="*/ 449028 w 1639605"/>
                <a:gd name="connsiteY164" fmla="*/ 95311 h 399269"/>
                <a:gd name="connsiteX165" fmla="*/ 461054 w 1639605"/>
                <a:gd name="connsiteY165" fmla="*/ 95311 h 399269"/>
                <a:gd name="connsiteX166" fmla="*/ 461054 w 1639605"/>
                <a:gd name="connsiteY166" fmla="*/ 65090 h 399269"/>
                <a:gd name="connsiteX167" fmla="*/ 462199 w 1639605"/>
                <a:gd name="connsiteY167" fmla="*/ 65090 h 399269"/>
                <a:gd name="connsiteX168" fmla="*/ 470215 w 1639605"/>
                <a:gd name="connsiteY168" fmla="*/ 65090 h 399269"/>
                <a:gd name="connsiteX169" fmla="*/ 471646 w 1639605"/>
                <a:gd name="connsiteY169" fmla="*/ 69740 h 399269"/>
                <a:gd name="connsiteX170" fmla="*/ 481669 w 1639605"/>
                <a:gd name="connsiteY170" fmla="*/ 69740 h 399269"/>
                <a:gd name="connsiteX171" fmla="*/ 482814 w 1639605"/>
                <a:gd name="connsiteY171" fmla="*/ 65090 h 399269"/>
                <a:gd name="connsiteX172" fmla="*/ 490831 w 1639605"/>
                <a:gd name="connsiteY172" fmla="*/ 65090 h 399269"/>
                <a:gd name="connsiteX173" fmla="*/ 490831 w 1639605"/>
                <a:gd name="connsiteY173" fmla="*/ 99960 h 399269"/>
                <a:gd name="connsiteX174" fmla="*/ 492263 w 1639605"/>
                <a:gd name="connsiteY174" fmla="*/ 101122 h 399269"/>
                <a:gd name="connsiteX175" fmla="*/ 502284 w 1639605"/>
                <a:gd name="connsiteY175" fmla="*/ 109259 h 399269"/>
                <a:gd name="connsiteX176" fmla="*/ 525189 w 1639605"/>
                <a:gd name="connsiteY176" fmla="*/ 116233 h 399269"/>
                <a:gd name="connsiteX177" fmla="*/ 525189 w 1639605"/>
                <a:gd name="connsiteY177" fmla="*/ 114780 h 399269"/>
                <a:gd name="connsiteX178" fmla="*/ 525189 w 1639605"/>
                <a:gd name="connsiteY178" fmla="*/ 104609 h 399269"/>
                <a:gd name="connsiteX179" fmla="*/ 554966 w 1639605"/>
                <a:gd name="connsiteY179" fmla="*/ 95311 h 399269"/>
                <a:gd name="connsiteX180" fmla="*/ 554966 w 1639605"/>
                <a:gd name="connsiteY180" fmla="*/ 94149 h 399269"/>
                <a:gd name="connsiteX181" fmla="*/ 554966 w 1639605"/>
                <a:gd name="connsiteY181" fmla="*/ 86012 h 399269"/>
                <a:gd name="connsiteX182" fmla="*/ 555825 w 1639605"/>
                <a:gd name="connsiteY182" fmla="*/ 86012 h 399269"/>
                <a:gd name="connsiteX183" fmla="*/ 561838 w 1639605"/>
                <a:gd name="connsiteY183" fmla="*/ 86012 h 399269"/>
                <a:gd name="connsiteX184" fmla="*/ 561838 w 1639605"/>
                <a:gd name="connsiteY184" fmla="*/ 85141 h 399269"/>
                <a:gd name="connsiteX185" fmla="*/ 561838 w 1639605"/>
                <a:gd name="connsiteY185" fmla="*/ 79038 h 399269"/>
                <a:gd name="connsiteX186" fmla="*/ 564128 w 1639605"/>
                <a:gd name="connsiteY186" fmla="*/ 79038 h 399269"/>
                <a:gd name="connsiteX187" fmla="*/ 580162 w 1639605"/>
                <a:gd name="connsiteY187" fmla="*/ 79038 h 399269"/>
                <a:gd name="connsiteX188" fmla="*/ 580162 w 1639605"/>
                <a:gd name="connsiteY188" fmla="*/ 79910 h 399269"/>
                <a:gd name="connsiteX189" fmla="*/ 580162 w 1639605"/>
                <a:gd name="connsiteY189" fmla="*/ 86012 h 399269"/>
                <a:gd name="connsiteX190" fmla="*/ 581880 w 1639605"/>
                <a:gd name="connsiteY190" fmla="*/ 86012 h 399269"/>
                <a:gd name="connsiteX191" fmla="*/ 593906 w 1639605"/>
                <a:gd name="connsiteY191" fmla="*/ 86012 h 399269"/>
                <a:gd name="connsiteX192" fmla="*/ 593906 w 1639605"/>
                <a:gd name="connsiteY192" fmla="*/ 87756 h 399269"/>
                <a:gd name="connsiteX193" fmla="*/ 593906 w 1639605"/>
                <a:gd name="connsiteY193" fmla="*/ 99960 h 399269"/>
                <a:gd name="connsiteX194" fmla="*/ 619101 w 1639605"/>
                <a:gd name="connsiteY194" fmla="*/ 99960 h 399269"/>
                <a:gd name="connsiteX195" fmla="*/ 619101 w 1639605"/>
                <a:gd name="connsiteY195" fmla="*/ 98798 h 399269"/>
                <a:gd name="connsiteX196" fmla="*/ 619101 w 1639605"/>
                <a:gd name="connsiteY196" fmla="*/ 90662 h 399269"/>
                <a:gd name="connsiteX197" fmla="*/ 620533 w 1639605"/>
                <a:gd name="connsiteY197" fmla="*/ 90662 h 399269"/>
                <a:gd name="connsiteX198" fmla="*/ 630554 w 1639605"/>
                <a:gd name="connsiteY198" fmla="*/ 90662 h 399269"/>
                <a:gd name="connsiteX199" fmla="*/ 630554 w 1639605"/>
                <a:gd name="connsiteY199" fmla="*/ 89499 h 399269"/>
                <a:gd name="connsiteX200" fmla="*/ 630554 w 1639605"/>
                <a:gd name="connsiteY200" fmla="*/ 81363 h 399269"/>
                <a:gd name="connsiteX201" fmla="*/ 632273 w 1639605"/>
                <a:gd name="connsiteY201" fmla="*/ 81363 h 399269"/>
                <a:gd name="connsiteX202" fmla="*/ 644297 w 1639605"/>
                <a:gd name="connsiteY202" fmla="*/ 81363 h 399269"/>
                <a:gd name="connsiteX203" fmla="*/ 644297 w 1639605"/>
                <a:gd name="connsiteY203" fmla="*/ 82525 h 399269"/>
                <a:gd name="connsiteX204" fmla="*/ 644297 w 1639605"/>
                <a:gd name="connsiteY204" fmla="*/ 90662 h 399269"/>
                <a:gd name="connsiteX205" fmla="*/ 648879 w 1639605"/>
                <a:gd name="connsiteY205" fmla="*/ 34870 h 399269"/>
                <a:gd name="connsiteX206" fmla="*/ 751953 w 1639605"/>
                <a:gd name="connsiteY206" fmla="*/ 34870 h 399269"/>
                <a:gd name="connsiteX207" fmla="*/ 751953 w 1639605"/>
                <a:gd name="connsiteY207" fmla="*/ 109259 h 399269"/>
                <a:gd name="connsiteX208" fmla="*/ 754244 w 1639605"/>
                <a:gd name="connsiteY208" fmla="*/ 109259 h 399269"/>
                <a:gd name="connsiteX209" fmla="*/ 770278 w 1639605"/>
                <a:gd name="connsiteY209" fmla="*/ 109259 h 399269"/>
                <a:gd name="connsiteX210" fmla="*/ 770278 w 1639605"/>
                <a:gd name="connsiteY210" fmla="*/ 25571 h 399269"/>
                <a:gd name="connsiteX211" fmla="*/ 793184 w 1639605"/>
                <a:gd name="connsiteY211" fmla="*/ 13948 h 399269"/>
                <a:gd name="connsiteX212" fmla="*/ 822961 w 1639605"/>
                <a:gd name="connsiteY212" fmla="*/ 13948 h 399269"/>
                <a:gd name="connsiteX213" fmla="*/ 824965 w 1639605"/>
                <a:gd name="connsiteY213" fmla="*/ 12205 h 399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</a:cxnLst>
              <a:rect l="l" t="t" r="r" b="b"/>
              <a:pathLst>
                <a:path w="1639605" h="399269">
                  <a:moveTo>
                    <a:pt x="838994" y="0"/>
                  </a:moveTo>
                  <a:cubicBezTo>
                    <a:pt x="838994" y="0"/>
                    <a:pt x="838994" y="0"/>
                    <a:pt x="877934" y="0"/>
                  </a:cubicBezTo>
                  <a:cubicBezTo>
                    <a:pt x="877934" y="0"/>
                    <a:pt x="877934" y="0"/>
                    <a:pt x="877934" y="1744"/>
                  </a:cubicBezTo>
                  <a:lnTo>
                    <a:pt x="877934" y="13948"/>
                  </a:lnTo>
                  <a:cubicBezTo>
                    <a:pt x="877934" y="13948"/>
                    <a:pt x="877934" y="13948"/>
                    <a:pt x="916873" y="13948"/>
                  </a:cubicBezTo>
                  <a:cubicBezTo>
                    <a:pt x="916873" y="13948"/>
                    <a:pt x="916873" y="13948"/>
                    <a:pt x="916873" y="104609"/>
                  </a:cubicBezTo>
                  <a:cubicBezTo>
                    <a:pt x="916873" y="104609"/>
                    <a:pt x="916873" y="104609"/>
                    <a:pt x="918305" y="104609"/>
                  </a:cubicBezTo>
                  <a:lnTo>
                    <a:pt x="928326" y="104609"/>
                  </a:lnTo>
                  <a:cubicBezTo>
                    <a:pt x="928326" y="104609"/>
                    <a:pt x="928326" y="104609"/>
                    <a:pt x="928326" y="237114"/>
                  </a:cubicBezTo>
                  <a:cubicBezTo>
                    <a:pt x="928326" y="237114"/>
                    <a:pt x="928326" y="237114"/>
                    <a:pt x="930616" y="237114"/>
                  </a:cubicBezTo>
                  <a:lnTo>
                    <a:pt x="946651" y="237114"/>
                  </a:lnTo>
                  <a:cubicBezTo>
                    <a:pt x="946651" y="237114"/>
                    <a:pt x="946651" y="237114"/>
                    <a:pt x="946651" y="151102"/>
                  </a:cubicBezTo>
                  <a:cubicBezTo>
                    <a:pt x="946651" y="151102"/>
                    <a:pt x="946651" y="151102"/>
                    <a:pt x="947510" y="150521"/>
                  </a:cubicBezTo>
                  <a:lnTo>
                    <a:pt x="953522" y="146453"/>
                  </a:lnTo>
                  <a:cubicBezTo>
                    <a:pt x="958104" y="146453"/>
                    <a:pt x="958104" y="146453"/>
                    <a:pt x="958104" y="147615"/>
                  </a:cubicBezTo>
                  <a:lnTo>
                    <a:pt x="958104" y="155752"/>
                  </a:lnTo>
                  <a:cubicBezTo>
                    <a:pt x="958104" y="155752"/>
                    <a:pt x="958104" y="155752"/>
                    <a:pt x="960393" y="154589"/>
                  </a:cubicBezTo>
                  <a:lnTo>
                    <a:pt x="976428" y="146453"/>
                  </a:lnTo>
                  <a:cubicBezTo>
                    <a:pt x="976428" y="146453"/>
                    <a:pt x="976428" y="146453"/>
                    <a:pt x="978433" y="146453"/>
                  </a:cubicBezTo>
                  <a:lnTo>
                    <a:pt x="992461" y="146453"/>
                  </a:lnTo>
                  <a:cubicBezTo>
                    <a:pt x="992461" y="146453"/>
                    <a:pt x="992461" y="146453"/>
                    <a:pt x="992461" y="304529"/>
                  </a:cubicBezTo>
                  <a:cubicBezTo>
                    <a:pt x="992461" y="304529"/>
                    <a:pt x="992461" y="304529"/>
                    <a:pt x="1024530" y="309179"/>
                  </a:cubicBezTo>
                  <a:cubicBezTo>
                    <a:pt x="1024530" y="306854"/>
                    <a:pt x="1024530" y="304529"/>
                    <a:pt x="1024530" y="302205"/>
                  </a:cubicBezTo>
                  <a:cubicBezTo>
                    <a:pt x="1035983" y="302205"/>
                    <a:pt x="1047434" y="302205"/>
                    <a:pt x="1058887" y="302205"/>
                  </a:cubicBezTo>
                  <a:cubicBezTo>
                    <a:pt x="1058887" y="290581"/>
                    <a:pt x="1058887" y="281283"/>
                    <a:pt x="1058887" y="271984"/>
                  </a:cubicBezTo>
                  <a:lnTo>
                    <a:pt x="1068050" y="271984"/>
                  </a:lnTo>
                  <a:cubicBezTo>
                    <a:pt x="1068050" y="258036"/>
                    <a:pt x="1068050" y="246413"/>
                    <a:pt x="1068050" y="232465"/>
                  </a:cubicBezTo>
                  <a:cubicBezTo>
                    <a:pt x="1070340" y="232465"/>
                    <a:pt x="1072631" y="232465"/>
                    <a:pt x="1074922" y="232465"/>
                  </a:cubicBezTo>
                  <a:cubicBezTo>
                    <a:pt x="1074922" y="218517"/>
                    <a:pt x="1074922" y="206894"/>
                    <a:pt x="1074922" y="192946"/>
                  </a:cubicBezTo>
                  <a:cubicBezTo>
                    <a:pt x="1079503" y="192946"/>
                    <a:pt x="1084083" y="192946"/>
                    <a:pt x="1090956" y="192946"/>
                  </a:cubicBezTo>
                  <a:cubicBezTo>
                    <a:pt x="1106989" y="188297"/>
                    <a:pt x="1125313" y="178998"/>
                    <a:pt x="1141347" y="172024"/>
                  </a:cubicBezTo>
                  <a:cubicBezTo>
                    <a:pt x="1143638" y="165050"/>
                    <a:pt x="1143638" y="158076"/>
                    <a:pt x="1143638" y="151102"/>
                  </a:cubicBezTo>
                  <a:cubicBezTo>
                    <a:pt x="1145929" y="158076"/>
                    <a:pt x="1145929" y="165050"/>
                    <a:pt x="1148219" y="172024"/>
                  </a:cubicBezTo>
                  <a:cubicBezTo>
                    <a:pt x="1166544" y="181323"/>
                    <a:pt x="1182577" y="190621"/>
                    <a:pt x="1200902" y="199920"/>
                  </a:cubicBezTo>
                  <a:cubicBezTo>
                    <a:pt x="1200902" y="197601"/>
                    <a:pt x="1200902" y="195283"/>
                    <a:pt x="1200902" y="195271"/>
                  </a:cubicBezTo>
                  <a:cubicBezTo>
                    <a:pt x="1205482" y="195271"/>
                    <a:pt x="1210065" y="195271"/>
                    <a:pt x="1214645" y="195271"/>
                  </a:cubicBezTo>
                  <a:cubicBezTo>
                    <a:pt x="1214645" y="206894"/>
                    <a:pt x="1214645" y="220842"/>
                    <a:pt x="1214645" y="232465"/>
                  </a:cubicBezTo>
                  <a:cubicBezTo>
                    <a:pt x="1216936" y="232465"/>
                    <a:pt x="1219226" y="232465"/>
                    <a:pt x="1221517" y="232465"/>
                  </a:cubicBezTo>
                  <a:cubicBezTo>
                    <a:pt x="1221517" y="246413"/>
                    <a:pt x="1221517" y="260361"/>
                    <a:pt x="1221517" y="276633"/>
                  </a:cubicBezTo>
                  <a:cubicBezTo>
                    <a:pt x="1223808" y="276633"/>
                    <a:pt x="1226098" y="276633"/>
                    <a:pt x="1228389" y="276633"/>
                  </a:cubicBezTo>
                  <a:cubicBezTo>
                    <a:pt x="1228389" y="283607"/>
                    <a:pt x="1228389" y="290581"/>
                    <a:pt x="1228389" y="297555"/>
                  </a:cubicBezTo>
                  <a:cubicBezTo>
                    <a:pt x="1232970" y="297555"/>
                    <a:pt x="1237550" y="297555"/>
                    <a:pt x="1242132" y="297555"/>
                  </a:cubicBezTo>
                  <a:cubicBezTo>
                    <a:pt x="1242132" y="309179"/>
                    <a:pt x="1242132" y="318477"/>
                    <a:pt x="1242132" y="330100"/>
                  </a:cubicBezTo>
                  <a:cubicBezTo>
                    <a:pt x="1271909" y="327776"/>
                    <a:pt x="1299396" y="325451"/>
                    <a:pt x="1329172" y="323126"/>
                  </a:cubicBezTo>
                  <a:cubicBezTo>
                    <a:pt x="1329172" y="311503"/>
                    <a:pt x="1329172" y="302205"/>
                    <a:pt x="1329172" y="290581"/>
                  </a:cubicBezTo>
                  <a:cubicBezTo>
                    <a:pt x="1345206" y="290581"/>
                    <a:pt x="1361240" y="290581"/>
                    <a:pt x="1374984" y="290581"/>
                  </a:cubicBezTo>
                  <a:cubicBezTo>
                    <a:pt x="1374984" y="283607"/>
                    <a:pt x="1374984" y="278958"/>
                    <a:pt x="1374984" y="271984"/>
                  </a:cubicBezTo>
                  <a:cubicBezTo>
                    <a:pt x="1407052" y="271984"/>
                    <a:pt x="1439119" y="271984"/>
                    <a:pt x="1471187" y="271984"/>
                  </a:cubicBezTo>
                  <a:cubicBezTo>
                    <a:pt x="1471187" y="276633"/>
                    <a:pt x="1471187" y="278958"/>
                    <a:pt x="1471187" y="283607"/>
                  </a:cubicBezTo>
                  <a:cubicBezTo>
                    <a:pt x="1491802" y="283607"/>
                    <a:pt x="1512416" y="283607"/>
                    <a:pt x="1533031" y="283607"/>
                  </a:cubicBezTo>
                  <a:cubicBezTo>
                    <a:pt x="1533031" y="285932"/>
                    <a:pt x="1533031" y="288257"/>
                    <a:pt x="1533031" y="290581"/>
                  </a:cubicBezTo>
                  <a:cubicBezTo>
                    <a:pt x="1537612" y="290581"/>
                    <a:pt x="1544484" y="290581"/>
                    <a:pt x="1551356" y="290581"/>
                  </a:cubicBezTo>
                  <a:cubicBezTo>
                    <a:pt x="1551356" y="292906"/>
                    <a:pt x="1551356" y="295231"/>
                    <a:pt x="1551356" y="297555"/>
                  </a:cubicBezTo>
                  <a:cubicBezTo>
                    <a:pt x="1555936" y="297555"/>
                    <a:pt x="1562809" y="297555"/>
                    <a:pt x="1567389" y="297555"/>
                  </a:cubicBezTo>
                  <a:cubicBezTo>
                    <a:pt x="1567389" y="290886"/>
                    <a:pt x="1567389" y="284217"/>
                    <a:pt x="1567389" y="277548"/>
                  </a:cubicBezTo>
                  <a:lnTo>
                    <a:pt x="1639605" y="399269"/>
                  </a:lnTo>
                  <a:lnTo>
                    <a:pt x="0" y="399269"/>
                  </a:lnTo>
                  <a:lnTo>
                    <a:pt x="0" y="378836"/>
                  </a:lnTo>
                  <a:lnTo>
                    <a:pt x="509" y="371254"/>
                  </a:lnTo>
                  <a:cubicBezTo>
                    <a:pt x="652" y="364099"/>
                    <a:pt x="652" y="354510"/>
                    <a:pt x="652" y="341724"/>
                  </a:cubicBezTo>
                  <a:cubicBezTo>
                    <a:pt x="652" y="341724"/>
                    <a:pt x="652" y="341724"/>
                    <a:pt x="39592" y="341724"/>
                  </a:cubicBezTo>
                  <a:cubicBezTo>
                    <a:pt x="39592" y="341724"/>
                    <a:pt x="39592" y="341724"/>
                    <a:pt x="39592" y="267335"/>
                  </a:cubicBezTo>
                  <a:cubicBezTo>
                    <a:pt x="39592" y="267335"/>
                    <a:pt x="39592" y="267335"/>
                    <a:pt x="76241" y="267335"/>
                  </a:cubicBezTo>
                  <a:cubicBezTo>
                    <a:pt x="76241" y="267335"/>
                    <a:pt x="76241" y="267335"/>
                    <a:pt x="76241" y="266463"/>
                  </a:cubicBezTo>
                  <a:lnTo>
                    <a:pt x="76241" y="260361"/>
                  </a:lnTo>
                  <a:cubicBezTo>
                    <a:pt x="76241" y="260361"/>
                    <a:pt x="76241" y="260361"/>
                    <a:pt x="99147" y="260361"/>
                  </a:cubicBezTo>
                  <a:cubicBezTo>
                    <a:pt x="99147" y="260361"/>
                    <a:pt x="99147" y="260361"/>
                    <a:pt x="99147" y="220842"/>
                  </a:cubicBezTo>
                  <a:cubicBezTo>
                    <a:pt x="94565" y="220842"/>
                    <a:pt x="94565" y="220842"/>
                    <a:pt x="94565" y="219098"/>
                  </a:cubicBezTo>
                  <a:lnTo>
                    <a:pt x="94565" y="206894"/>
                  </a:lnTo>
                  <a:lnTo>
                    <a:pt x="99147" y="209219"/>
                  </a:lnTo>
                  <a:cubicBezTo>
                    <a:pt x="99147" y="209219"/>
                    <a:pt x="99147" y="209219"/>
                    <a:pt x="103728" y="185972"/>
                  </a:cubicBezTo>
                  <a:cubicBezTo>
                    <a:pt x="103728" y="185972"/>
                    <a:pt x="103728" y="185972"/>
                    <a:pt x="108309" y="209219"/>
                  </a:cubicBezTo>
                  <a:cubicBezTo>
                    <a:pt x="110600" y="206894"/>
                    <a:pt x="110600" y="206894"/>
                    <a:pt x="110886" y="206022"/>
                  </a:cubicBezTo>
                  <a:lnTo>
                    <a:pt x="112891" y="199920"/>
                  </a:lnTo>
                  <a:cubicBezTo>
                    <a:pt x="112891" y="199920"/>
                    <a:pt x="112891" y="199920"/>
                    <a:pt x="113462" y="198758"/>
                  </a:cubicBezTo>
                  <a:lnTo>
                    <a:pt x="117471" y="190621"/>
                  </a:lnTo>
                  <a:cubicBezTo>
                    <a:pt x="117471" y="190621"/>
                    <a:pt x="117471" y="190621"/>
                    <a:pt x="118044" y="189459"/>
                  </a:cubicBezTo>
                  <a:lnTo>
                    <a:pt x="122053" y="181323"/>
                  </a:lnTo>
                  <a:cubicBezTo>
                    <a:pt x="122053" y="181323"/>
                    <a:pt x="122053" y="181323"/>
                    <a:pt x="123483" y="180451"/>
                  </a:cubicBezTo>
                  <a:lnTo>
                    <a:pt x="133504" y="174349"/>
                  </a:lnTo>
                  <a:cubicBezTo>
                    <a:pt x="133504" y="174349"/>
                    <a:pt x="133504" y="174349"/>
                    <a:pt x="135223" y="173187"/>
                  </a:cubicBezTo>
                  <a:lnTo>
                    <a:pt x="147248" y="165050"/>
                  </a:lnTo>
                  <a:cubicBezTo>
                    <a:pt x="147248" y="165050"/>
                    <a:pt x="147248" y="165050"/>
                    <a:pt x="148107" y="163888"/>
                  </a:cubicBezTo>
                  <a:lnTo>
                    <a:pt x="154120" y="155752"/>
                  </a:lnTo>
                  <a:cubicBezTo>
                    <a:pt x="154120" y="155752"/>
                    <a:pt x="154120" y="155752"/>
                    <a:pt x="154692" y="153718"/>
                  </a:cubicBezTo>
                  <a:lnTo>
                    <a:pt x="158701" y="139479"/>
                  </a:lnTo>
                  <a:cubicBezTo>
                    <a:pt x="158701" y="139479"/>
                    <a:pt x="158701" y="139479"/>
                    <a:pt x="159274" y="141513"/>
                  </a:cubicBezTo>
                  <a:lnTo>
                    <a:pt x="163282" y="155752"/>
                  </a:lnTo>
                  <a:cubicBezTo>
                    <a:pt x="163282" y="155752"/>
                    <a:pt x="163282" y="155752"/>
                    <a:pt x="163854" y="156623"/>
                  </a:cubicBezTo>
                  <a:lnTo>
                    <a:pt x="167863" y="162726"/>
                  </a:lnTo>
                  <a:cubicBezTo>
                    <a:pt x="167863" y="162726"/>
                    <a:pt x="167863" y="162726"/>
                    <a:pt x="169295" y="163888"/>
                  </a:cubicBezTo>
                  <a:lnTo>
                    <a:pt x="179317" y="172024"/>
                  </a:lnTo>
                  <a:cubicBezTo>
                    <a:pt x="179317" y="172024"/>
                    <a:pt x="179317" y="172024"/>
                    <a:pt x="180462" y="173187"/>
                  </a:cubicBezTo>
                  <a:lnTo>
                    <a:pt x="188477" y="181323"/>
                  </a:lnTo>
                  <a:cubicBezTo>
                    <a:pt x="188477" y="181323"/>
                    <a:pt x="188477" y="181323"/>
                    <a:pt x="189624" y="182485"/>
                  </a:cubicBezTo>
                  <a:lnTo>
                    <a:pt x="197641" y="190621"/>
                  </a:lnTo>
                  <a:cubicBezTo>
                    <a:pt x="197641" y="190621"/>
                    <a:pt x="197641" y="190621"/>
                    <a:pt x="197927" y="191784"/>
                  </a:cubicBezTo>
                  <a:lnTo>
                    <a:pt x="199930" y="199920"/>
                  </a:lnTo>
                  <a:cubicBezTo>
                    <a:pt x="199930" y="199920"/>
                    <a:pt x="199930" y="199920"/>
                    <a:pt x="200217" y="201082"/>
                  </a:cubicBezTo>
                  <a:lnTo>
                    <a:pt x="202221" y="209219"/>
                  </a:lnTo>
                  <a:cubicBezTo>
                    <a:pt x="206802" y="209219"/>
                    <a:pt x="206802" y="209219"/>
                    <a:pt x="209093" y="185972"/>
                  </a:cubicBezTo>
                  <a:cubicBezTo>
                    <a:pt x="209093" y="185972"/>
                    <a:pt x="209093" y="185972"/>
                    <a:pt x="213674" y="209219"/>
                  </a:cubicBezTo>
                  <a:cubicBezTo>
                    <a:pt x="218255" y="209219"/>
                    <a:pt x="218255" y="209219"/>
                    <a:pt x="218255" y="210962"/>
                  </a:cubicBezTo>
                  <a:lnTo>
                    <a:pt x="218255" y="223167"/>
                  </a:lnTo>
                  <a:cubicBezTo>
                    <a:pt x="213674" y="223167"/>
                    <a:pt x="213674" y="223167"/>
                    <a:pt x="213674" y="255712"/>
                  </a:cubicBezTo>
                  <a:cubicBezTo>
                    <a:pt x="213674" y="255712"/>
                    <a:pt x="213674" y="255712"/>
                    <a:pt x="214820" y="255712"/>
                  </a:cubicBezTo>
                  <a:lnTo>
                    <a:pt x="222836" y="255712"/>
                  </a:lnTo>
                  <a:cubicBezTo>
                    <a:pt x="222836" y="260361"/>
                    <a:pt x="222836" y="260361"/>
                    <a:pt x="223696" y="260361"/>
                  </a:cubicBezTo>
                  <a:lnTo>
                    <a:pt x="229708" y="260361"/>
                  </a:lnTo>
                  <a:cubicBezTo>
                    <a:pt x="229708" y="260361"/>
                    <a:pt x="229708" y="260361"/>
                    <a:pt x="229708" y="259199"/>
                  </a:cubicBezTo>
                  <a:lnTo>
                    <a:pt x="229708" y="251062"/>
                  </a:lnTo>
                  <a:cubicBezTo>
                    <a:pt x="229708" y="251062"/>
                    <a:pt x="229708" y="251062"/>
                    <a:pt x="231999" y="251062"/>
                  </a:cubicBezTo>
                  <a:lnTo>
                    <a:pt x="248032" y="251062"/>
                  </a:lnTo>
                  <a:cubicBezTo>
                    <a:pt x="248032" y="251062"/>
                    <a:pt x="248032" y="251062"/>
                    <a:pt x="248032" y="249028"/>
                  </a:cubicBezTo>
                  <a:lnTo>
                    <a:pt x="248032" y="234790"/>
                  </a:lnTo>
                  <a:cubicBezTo>
                    <a:pt x="248032" y="234790"/>
                    <a:pt x="248032" y="234790"/>
                    <a:pt x="286972" y="234790"/>
                  </a:cubicBezTo>
                  <a:cubicBezTo>
                    <a:pt x="286972" y="234790"/>
                    <a:pt x="286972" y="234790"/>
                    <a:pt x="286972" y="236243"/>
                  </a:cubicBezTo>
                  <a:lnTo>
                    <a:pt x="286972" y="246413"/>
                  </a:lnTo>
                  <a:cubicBezTo>
                    <a:pt x="286972" y="246413"/>
                    <a:pt x="286972" y="246413"/>
                    <a:pt x="307587" y="246413"/>
                  </a:cubicBezTo>
                  <a:cubicBezTo>
                    <a:pt x="307587" y="246413"/>
                    <a:pt x="307587" y="246413"/>
                    <a:pt x="307587" y="248738"/>
                  </a:cubicBezTo>
                  <a:lnTo>
                    <a:pt x="307587" y="265010"/>
                  </a:lnTo>
                  <a:cubicBezTo>
                    <a:pt x="303006" y="265010"/>
                    <a:pt x="303006" y="265010"/>
                    <a:pt x="303006" y="265882"/>
                  </a:cubicBezTo>
                  <a:lnTo>
                    <a:pt x="303006" y="271984"/>
                  </a:lnTo>
                  <a:cubicBezTo>
                    <a:pt x="307587" y="271984"/>
                    <a:pt x="307587" y="271984"/>
                    <a:pt x="307587" y="273728"/>
                  </a:cubicBezTo>
                  <a:lnTo>
                    <a:pt x="307587" y="285932"/>
                  </a:lnTo>
                  <a:lnTo>
                    <a:pt x="303006" y="290581"/>
                  </a:lnTo>
                  <a:cubicBezTo>
                    <a:pt x="303006" y="290581"/>
                    <a:pt x="303006" y="290581"/>
                    <a:pt x="303006" y="346373"/>
                  </a:cubicBezTo>
                  <a:cubicBezTo>
                    <a:pt x="303006" y="346373"/>
                    <a:pt x="303006" y="346373"/>
                    <a:pt x="305009" y="346373"/>
                  </a:cubicBezTo>
                  <a:lnTo>
                    <a:pt x="319040" y="346373"/>
                  </a:lnTo>
                  <a:cubicBezTo>
                    <a:pt x="319040" y="351022"/>
                    <a:pt x="319040" y="351022"/>
                    <a:pt x="320757" y="351022"/>
                  </a:cubicBezTo>
                  <a:lnTo>
                    <a:pt x="332784" y="351022"/>
                  </a:lnTo>
                  <a:cubicBezTo>
                    <a:pt x="332784" y="351022"/>
                    <a:pt x="332784" y="351022"/>
                    <a:pt x="332784" y="353056"/>
                  </a:cubicBezTo>
                  <a:lnTo>
                    <a:pt x="332784" y="367295"/>
                  </a:lnTo>
                  <a:cubicBezTo>
                    <a:pt x="332784" y="367295"/>
                    <a:pt x="332784" y="367295"/>
                    <a:pt x="334502" y="367295"/>
                  </a:cubicBezTo>
                  <a:lnTo>
                    <a:pt x="346526" y="367295"/>
                  </a:lnTo>
                  <a:cubicBezTo>
                    <a:pt x="346526" y="367295"/>
                    <a:pt x="346526" y="367295"/>
                    <a:pt x="346526" y="365261"/>
                  </a:cubicBezTo>
                  <a:lnTo>
                    <a:pt x="346526" y="351022"/>
                  </a:lnTo>
                  <a:cubicBezTo>
                    <a:pt x="346526" y="351022"/>
                    <a:pt x="346526" y="351022"/>
                    <a:pt x="348529" y="349860"/>
                  </a:cubicBezTo>
                  <a:lnTo>
                    <a:pt x="362560" y="341724"/>
                  </a:lnTo>
                  <a:cubicBezTo>
                    <a:pt x="362560" y="341724"/>
                    <a:pt x="362560" y="341724"/>
                    <a:pt x="362560" y="320802"/>
                  </a:cubicBezTo>
                  <a:cubicBezTo>
                    <a:pt x="357979" y="320802"/>
                    <a:pt x="357979" y="320802"/>
                    <a:pt x="357979" y="297555"/>
                  </a:cubicBezTo>
                  <a:cubicBezTo>
                    <a:pt x="357979" y="297555"/>
                    <a:pt x="357979" y="297555"/>
                    <a:pt x="359123" y="297555"/>
                  </a:cubicBezTo>
                  <a:lnTo>
                    <a:pt x="367141" y="297555"/>
                  </a:lnTo>
                  <a:cubicBezTo>
                    <a:pt x="367141" y="295231"/>
                    <a:pt x="367141" y="295231"/>
                    <a:pt x="387757" y="295231"/>
                  </a:cubicBezTo>
                  <a:cubicBezTo>
                    <a:pt x="387757" y="295231"/>
                    <a:pt x="387757" y="295231"/>
                    <a:pt x="387757" y="294068"/>
                  </a:cubicBezTo>
                  <a:lnTo>
                    <a:pt x="387757" y="285932"/>
                  </a:lnTo>
                  <a:cubicBezTo>
                    <a:pt x="387757" y="285932"/>
                    <a:pt x="387757" y="285932"/>
                    <a:pt x="389475" y="285932"/>
                  </a:cubicBezTo>
                  <a:lnTo>
                    <a:pt x="401499" y="285932"/>
                  </a:lnTo>
                  <a:cubicBezTo>
                    <a:pt x="401499" y="285932"/>
                    <a:pt x="401499" y="285932"/>
                    <a:pt x="401499" y="169700"/>
                  </a:cubicBezTo>
                  <a:cubicBezTo>
                    <a:pt x="401499" y="169700"/>
                    <a:pt x="401499" y="169700"/>
                    <a:pt x="402645" y="169700"/>
                  </a:cubicBezTo>
                  <a:lnTo>
                    <a:pt x="410661" y="169700"/>
                  </a:lnTo>
                  <a:cubicBezTo>
                    <a:pt x="410661" y="169700"/>
                    <a:pt x="410661" y="169700"/>
                    <a:pt x="410661" y="167375"/>
                  </a:cubicBezTo>
                  <a:lnTo>
                    <a:pt x="410661" y="151102"/>
                  </a:lnTo>
                  <a:cubicBezTo>
                    <a:pt x="412952" y="151102"/>
                    <a:pt x="412952" y="151102"/>
                    <a:pt x="412952" y="104609"/>
                  </a:cubicBezTo>
                  <a:cubicBezTo>
                    <a:pt x="412952" y="104609"/>
                    <a:pt x="412952" y="104609"/>
                    <a:pt x="414098" y="104609"/>
                  </a:cubicBezTo>
                  <a:lnTo>
                    <a:pt x="422114" y="104609"/>
                  </a:lnTo>
                  <a:cubicBezTo>
                    <a:pt x="422114" y="104609"/>
                    <a:pt x="422114" y="104609"/>
                    <a:pt x="422114" y="105772"/>
                  </a:cubicBezTo>
                  <a:lnTo>
                    <a:pt x="422114" y="113908"/>
                  </a:lnTo>
                  <a:cubicBezTo>
                    <a:pt x="426695" y="113908"/>
                    <a:pt x="426695" y="113908"/>
                    <a:pt x="426695" y="111583"/>
                  </a:cubicBezTo>
                  <a:lnTo>
                    <a:pt x="426695" y="95311"/>
                  </a:lnTo>
                  <a:cubicBezTo>
                    <a:pt x="426695" y="95311"/>
                    <a:pt x="426695" y="95311"/>
                    <a:pt x="428126" y="94730"/>
                  </a:cubicBezTo>
                  <a:lnTo>
                    <a:pt x="438148" y="90662"/>
                  </a:lnTo>
                  <a:cubicBezTo>
                    <a:pt x="438148" y="90662"/>
                    <a:pt x="438148" y="90662"/>
                    <a:pt x="439293" y="91243"/>
                  </a:cubicBezTo>
                  <a:lnTo>
                    <a:pt x="447310" y="95311"/>
                  </a:lnTo>
                  <a:cubicBezTo>
                    <a:pt x="447310" y="95311"/>
                    <a:pt x="447310" y="95311"/>
                    <a:pt x="449028" y="95311"/>
                  </a:cubicBezTo>
                  <a:lnTo>
                    <a:pt x="461054" y="95311"/>
                  </a:lnTo>
                  <a:cubicBezTo>
                    <a:pt x="461054" y="95311"/>
                    <a:pt x="461054" y="95311"/>
                    <a:pt x="461054" y="65090"/>
                  </a:cubicBezTo>
                  <a:cubicBezTo>
                    <a:pt x="461054" y="65090"/>
                    <a:pt x="461054" y="65090"/>
                    <a:pt x="462199" y="65090"/>
                  </a:cubicBezTo>
                  <a:lnTo>
                    <a:pt x="470215" y="65090"/>
                  </a:lnTo>
                  <a:cubicBezTo>
                    <a:pt x="470215" y="69740"/>
                    <a:pt x="470215" y="69740"/>
                    <a:pt x="471646" y="69740"/>
                  </a:cubicBezTo>
                  <a:lnTo>
                    <a:pt x="481669" y="69740"/>
                  </a:lnTo>
                  <a:cubicBezTo>
                    <a:pt x="481669" y="65090"/>
                    <a:pt x="481669" y="65090"/>
                    <a:pt x="482814" y="65090"/>
                  </a:cubicBezTo>
                  <a:lnTo>
                    <a:pt x="490831" y="65090"/>
                  </a:lnTo>
                  <a:cubicBezTo>
                    <a:pt x="490831" y="65090"/>
                    <a:pt x="490831" y="65090"/>
                    <a:pt x="490831" y="99960"/>
                  </a:cubicBezTo>
                  <a:cubicBezTo>
                    <a:pt x="490831" y="99960"/>
                    <a:pt x="490831" y="99960"/>
                    <a:pt x="492263" y="101122"/>
                  </a:cubicBezTo>
                  <a:lnTo>
                    <a:pt x="502284" y="109259"/>
                  </a:lnTo>
                  <a:cubicBezTo>
                    <a:pt x="499993" y="116233"/>
                    <a:pt x="499993" y="116233"/>
                    <a:pt x="525189" y="116233"/>
                  </a:cubicBezTo>
                  <a:cubicBezTo>
                    <a:pt x="525189" y="116233"/>
                    <a:pt x="525189" y="116233"/>
                    <a:pt x="525189" y="114780"/>
                  </a:cubicBezTo>
                  <a:lnTo>
                    <a:pt x="525189" y="104609"/>
                  </a:lnTo>
                  <a:cubicBezTo>
                    <a:pt x="525189" y="104609"/>
                    <a:pt x="525189" y="104609"/>
                    <a:pt x="554966" y="95311"/>
                  </a:cubicBezTo>
                  <a:cubicBezTo>
                    <a:pt x="554966" y="95311"/>
                    <a:pt x="554966" y="95311"/>
                    <a:pt x="554966" y="94149"/>
                  </a:cubicBezTo>
                  <a:lnTo>
                    <a:pt x="554966" y="86012"/>
                  </a:lnTo>
                  <a:cubicBezTo>
                    <a:pt x="554966" y="86012"/>
                    <a:pt x="554966" y="86012"/>
                    <a:pt x="555825" y="86012"/>
                  </a:cubicBezTo>
                  <a:lnTo>
                    <a:pt x="561838" y="86012"/>
                  </a:lnTo>
                  <a:cubicBezTo>
                    <a:pt x="561838" y="86012"/>
                    <a:pt x="561838" y="86012"/>
                    <a:pt x="561838" y="85141"/>
                  </a:cubicBezTo>
                  <a:lnTo>
                    <a:pt x="561838" y="79038"/>
                  </a:lnTo>
                  <a:cubicBezTo>
                    <a:pt x="561838" y="79038"/>
                    <a:pt x="561838" y="79038"/>
                    <a:pt x="564128" y="79038"/>
                  </a:cubicBezTo>
                  <a:lnTo>
                    <a:pt x="580162" y="79038"/>
                  </a:lnTo>
                  <a:cubicBezTo>
                    <a:pt x="580162" y="79038"/>
                    <a:pt x="580162" y="79038"/>
                    <a:pt x="580162" y="79910"/>
                  </a:cubicBezTo>
                  <a:lnTo>
                    <a:pt x="580162" y="86012"/>
                  </a:lnTo>
                  <a:cubicBezTo>
                    <a:pt x="580162" y="86012"/>
                    <a:pt x="580162" y="86012"/>
                    <a:pt x="581880" y="86012"/>
                  </a:cubicBezTo>
                  <a:lnTo>
                    <a:pt x="593906" y="86012"/>
                  </a:lnTo>
                  <a:cubicBezTo>
                    <a:pt x="593906" y="86012"/>
                    <a:pt x="593906" y="86012"/>
                    <a:pt x="593906" y="87756"/>
                  </a:cubicBezTo>
                  <a:lnTo>
                    <a:pt x="593906" y="99960"/>
                  </a:lnTo>
                  <a:cubicBezTo>
                    <a:pt x="593906" y="99960"/>
                    <a:pt x="593906" y="99960"/>
                    <a:pt x="619101" y="99960"/>
                  </a:cubicBezTo>
                  <a:cubicBezTo>
                    <a:pt x="619101" y="99960"/>
                    <a:pt x="619101" y="99960"/>
                    <a:pt x="619101" y="98798"/>
                  </a:cubicBezTo>
                  <a:lnTo>
                    <a:pt x="619101" y="90662"/>
                  </a:lnTo>
                  <a:cubicBezTo>
                    <a:pt x="619101" y="90662"/>
                    <a:pt x="619101" y="90662"/>
                    <a:pt x="620533" y="90662"/>
                  </a:cubicBezTo>
                  <a:lnTo>
                    <a:pt x="630554" y="90662"/>
                  </a:lnTo>
                  <a:cubicBezTo>
                    <a:pt x="630554" y="90662"/>
                    <a:pt x="630554" y="90662"/>
                    <a:pt x="630554" y="89499"/>
                  </a:cubicBezTo>
                  <a:lnTo>
                    <a:pt x="630554" y="81363"/>
                  </a:lnTo>
                  <a:cubicBezTo>
                    <a:pt x="630554" y="81363"/>
                    <a:pt x="630554" y="81363"/>
                    <a:pt x="632273" y="81363"/>
                  </a:cubicBezTo>
                  <a:lnTo>
                    <a:pt x="644297" y="81363"/>
                  </a:lnTo>
                  <a:cubicBezTo>
                    <a:pt x="644297" y="81363"/>
                    <a:pt x="644297" y="81363"/>
                    <a:pt x="644297" y="82525"/>
                  </a:cubicBezTo>
                  <a:lnTo>
                    <a:pt x="644297" y="90662"/>
                  </a:lnTo>
                  <a:cubicBezTo>
                    <a:pt x="648879" y="90662"/>
                    <a:pt x="648879" y="90662"/>
                    <a:pt x="648879" y="34870"/>
                  </a:cubicBezTo>
                  <a:cubicBezTo>
                    <a:pt x="648879" y="34870"/>
                    <a:pt x="648879" y="34870"/>
                    <a:pt x="751953" y="34870"/>
                  </a:cubicBezTo>
                  <a:cubicBezTo>
                    <a:pt x="751953" y="34870"/>
                    <a:pt x="751953" y="34870"/>
                    <a:pt x="751953" y="109259"/>
                  </a:cubicBezTo>
                  <a:cubicBezTo>
                    <a:pt x="751953" y="109259"/>
                    <a:pt x="751953" y="109259"/>
                    <a:pt x="754244" y="109259"/>
                  </a:cubicBezTo>
                  <a:lnTo>
                    <a:pt x="770278" y="109259"/>
                  </a:lnTo>
                  <a:cubicBezTo>
                    <a:pt x="770278" y="109259"/>
                    <a:pt x="770278" y="109259"/>
                    <a:pt x="770278" y="25571"/>
                  </a:cubicBezTo>
                  <a:cubicBezTo>
                    <a:pt x="770278" y="25571"/>
                    <a:pt x="770278" y="25571"/>
                    <a:pt x="793184" y="13948"/>
                  </a:cubicBezTo>
                  <a:cubicBezTo>
                    <a:pt x="793184" y="13948"/>
                    <a:pt x="793184" y="13948"/>
                    <a:pt x="822961" y="13948"/>
                  </a:cubicBezTo>
                  <a:cubicBezTo>
                    <a:pt x="822961" y="13948"/>
                    <a:pt x="822961" y="13948"/>
                    <a:pt x="824965" y="1220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2700"/>
            </a:p>
          </p:txBody>
        </p:sp>
      </p:grpSp>
    </p:spTree>
    <p:extLst>
      <p:ext uri="{BB962C8B-B14F-4D97-AF65-F5344CB8AC3E}">
        <p14:creationId xmlns:p14="http://schemas.microsoft.com/office/powerpoint/2010/main" val="768664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04451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926674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2" Type="http://schemas.openxmlformats.org/officeDocument/2006/relationships/slideLayout" Target="../slideLayouts/slideLayout4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59903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5311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91" r:id="rId2"/>
    <p:sldLayoutId id="2147483654" r:id="rId3"/>
    <p:sldLayoutId id="2147483675" r:id="rId4"/>
    <p:sldLayoutId id="2147483676" r:id="rId5"/>
    <p:sldLayoutId id="2147483678" r:id="rId6"/>
    <p:sldLayoutId id="2147483680" r:id="rId7"/>
    <p:sldLayoutId id="2147483682" r:id="rId8"/>
    <p:sldLayoutId id="2147483684" r:id="rId9"/>
    <p:sldLayoutId id="2147483685" r:id="rId10"/>
    <p:sldLayoutId id="2147483689" r:id="rId11"/>
    <p:sldLayoutId id="2147483687" r:id="rId12"/>
    <p:sldLayoutId id="2147483688" r:id="rId13"/>
    <p:sldLayoutId id="2147483671" r:id="rId14"/>
    <p:sldLayoutId id="2147483672" r:id="rId1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8408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4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5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6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9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4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9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2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5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6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C062103B-F514-4BE9-B5B2-C13878D2FE7C}"/>
              </a:ext>
            </a:extLst>
          </p:cNvPr>
          <p:cNvSpPr txBox="1"/>
          <p:nvPr/>
        </p:nvSpPr>
        <p:spPr>
          <a:xfrm>
            <a:off x="7405374" y="5853098"/>
            <a:ext cx="33565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700" b="1" dirty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  <a:cs typeface="Arial" pitchFamily="34" charset="0"/>
              </a:rPr>
              <a:t>컴퓨터공학</a:t>
            </a:r>
            <a:r>
              <a:rPr lang="en-US" altLang="ko-KR" sz="2700" b="1" dirty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  <a:cs typeface="Arial" pitchFamily="34" charset="0"/>
              </a:rPr>
              <a:t>: </a:t>
            </a:r>
            <a:r>
              <a:rPr lang="ko-KR" altLang="en-US" sz="2700" b="1" dirty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  <a:cs typeface="Arial" pitchFamily="34" charset="0"/>
              </a:rPr>
              <a:t>이현주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CF5BDA4-10C7-46A6-AC30-523A3FC438AC}"/>
              </a:ext>
            </a:extLst>
          </p:cNvPr>
          <p:cNvSpPr txBox="1"/>
          <p:nvPr/>
        </p:nvSpPr>
        <p:spPr>
          <a:xfrm>
            <a:off x="569072" y="278425"/>
            <a:ext cx="9360818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6000" b="1" dirty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  <a:cs typeface="Arial" pitchFamily="34" charset="0"/>
              </a:rPr>
              <a:t>8</a:t>
            </a:r>
            <a:r>
              <a:rPr lang="ko-KR" altLang="en-US" sz="6000" b="1" dirty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  <a:cs typeface="Arial" pitchFamily="34" charset="0"/>
              </a:rPr>
              <a:t>주차</a:t>
            </a:r>
            <a:r>
              <a:rPr lang="en-US" altLang="ko-KR" sz="6000" b="1" dirty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  <a:cs typeface="Arial" pitchFamily="34" charset="0"/>
              </a:rPr>
              <a:t>_ </a:t>
            </a:r>
            <a:r>
              <a:rPr lang="ko-KR" altLang="en-US" sz="6000" b="1" dirty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  <a:cs typeface="Arial" pitchFamily="34" charset="0"/>
              </a:rPr>
              <a:t>웹</a:t>
            </a:r>
            <a:r>
              <a:rPr lang="en-US" altLang="ko-KR" sz="6000" b="1" dirty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  <a:cs typeface="Arial" pitchFamily="34" charset="0"/>
              </a:rPr>
              <a:t>DB </a:t>
            </a:r>
            <a:r>
              <a:rPr lang="ko-KR" altLang="en-US" sz="6000" b="1" dirty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  <a:cs typeface="Arial" pitchFamily="34" charset="0"/>
              </a:rPr>
              <a:t>수업자료</a:t>
            </a:r>
            <a:r>
              <a:rPr lang="en-US" altLang="ko-KR" sz="6000" b="1" dirty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  <a:cs typeface="Arial" pitchFamily="34" charset="0"/>
              </a:rPr>
              <a:t>1</a:t>
            </a:r>
            <a:endParaRPr lang="ko-KR" altLang="en-US" sz="6000" b="1" dirty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3EA74DD-B184-47A7-90A7-F718D181E4A7}"/>
              </a:ext>
            </a:extLst>
          </p:cNvPr>
          <p:cNvSpPr txBox="1"/>
          <p:nvPr/>
        </p:nvSpPr>
        <p:spPr>
          <a:xfrm>
            <a:off x="5510299" y="2448902"/>
            <a:ext cx="54625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</a:rPr>
              <a:t>데이터베이스</a:t>
            </a:r>
            <a:r>
              <a:rPr lang="en-US" altLang="ko-KR" sz="3600" b="1" dirty="0">
                <a:solidFill>
                  <a:schemeClr val="bg1"/>
                </a:solidFill>
              </a:rPr>
              <a:t> (Data Base)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73403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456235" y="420943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>
                <a:latin typeface="KoPub돋움체_Pro Bold" pitchFamily="18" charset="-127"/>
                <a:ea typeface="KoPub돋움체_Pro Bold" pitchFamily="18" charset="-127"/>
              </a:rPr>
              <a:t>7. MySQL </a:t>
            </a:r>
            <a:r>
              <a:rPr lang="ko-KR" altLang="en-US">
                <a:latin typeface="KoPub돋움체_Pro Bold" pitchFamily="18" charset="-127"/>
                <a:ea typeface="KoPub돋움체_Pro Bold" pitchFamily="18" charset="-127"/>
              </a:rPr>
              <a:t>접속해보기</a:t>
            </a:r>
            <a:endParaRPr lang="ko-KR" altLang="en-US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456235" y="1825625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>
                <a:latin typeface="KoPub돋움체_Pro Bold" pitchFamily="18" charset="-127"/>
                <a:ea typeface="KoPub돋움체_Pro Bold" pitchFamily="18" charset="-127"/>
              </a:rPr>
              <a:t>콘솔</a:t>
            </a:r>
            <a:r>
              <a:rPr lang="en-US" altLang="ko-KR" sz="2400" dirty="0">
                <a:latin typeface="KoPub돋움체_Pro Bold" pitchFamily="18" charset="-127"/>
                <a:ea typeface="KoPub돋움체_Pro Bold" pitchFamily="18" charset="-127"/>
              </a:rPr>
              <a:t>(CMD)</a:t>
            </a:r>
            <a:r>
              <a:rPr lang="ko-KR" altLang="en-US" sz="2400" dirty="0">
                <a:latin typeface="KoPub돋움체_Pro Bold" pitchFamily="18" charset="-127"/>
                <a:ea typeface="KoPub돋움체_Pro Bold" pitchFamily="18" charset="-127"/>
              </a:rPr>
              <a:t>에서 </a:t>
            </a:r>
            <a:r>
              <a:rPr lang="en-US" altLang="ko-KR" sz="2400" dirty="0">
                <a:latin typeface="KoPub돋움체_Pro Bold" pitchFamily="18" charset="-127"/>
                <a:ea typeface="KoPub돋움체_Pro Bold" pitchFamily="18" charset="-127"/>
              </a:rPr>
              <a:t>MySQL</a:t>
            </a:r>
            <a:r>
              <a:rPr lang="ko-KR" altLang="en-US" sz="2400" dirty="0">
                <a:latin typeface="KoPub돋움체_Pro Bold" pitchFamily="18" charset="-127"/>
                <a:ea typeface="KoPub돋움체_Pro Bold" pitchFamily="18" charset="-127"/>
              </a:rPr>
              <a:t>이 설치된 경로로 이동</a:t>
            </a:r>
            <a:endParaRPr lang="en-US" altLang="ko-KR" sz="2400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r>
              <a:rPr lang="ko-KR" altLang="en-US" sz="2000" dirty="0"/>
              <a:t>기본 경로는 </a:t>
            </a:r>
            <a:r>
              <a:rPr lang="en-US" altLang="ko-KR" sz="2000" dirty="0"/>
              <a:t>C:\Program Files\MySQL\MySQL Server 8.0\bin</a:t>
            </a:r>
          </a:p>
          <a:p>
            <a:pPr lvl="1"/>
            <a:r>
              <a:rPr lang="en-US" altLang="ko-KR" sz="2000" dirty="0"/>
              <a:t>-h</a:t>
            </a:r>
            <a:r>
              <a:rPr lang="ko-KR" altLang="en-US" sz="2000" dirty="0"/>
              <a:t>는 호스트</a:t>
            </a:r>
            <a:r>
              <a:rPr lang="en-US" altLang="ko-KR" sz="2000" dirty="0"/>
              <a:t>, -u</a:t>
            </a:r>
            <a:r>
              <a:rPr lang="ko-KR" altLang="en-US" sz="2000" dirty="0"/>
              <a:t>는 사용자 </a:t>
            </a:r>
            <a:r>
              <a:rPr lang="en-US" altLang="ko-KR" sz="2000" dirty="0"/>
              <a:t>–p</a:t>
            </a:r>
            <a:r>
              <a:rPr lang="ko-KR" altLang="en-US" sz="2000" dirty="0"/>
              <a:t>는 비밀번호 의미</a:t>
            </a:r>
            <a:endParaRPr lang="en-US" altLang="ko-KR" sz="2000" dirty="0"/>
          </a:p>
          <a:p>
            <a:pPr lvl="1"/>
            <a:endParaRPr lang="en-US" altLang="ko-KR" sz="2000" dirty="0"/>
          </a:p>
          <a:p>
            <a:pPr lvl="1"/>
            <a:endParaRPr lang="en-US" altLang="ko-KR" sz="2000" dirty="0"/>
          </a:p>
          <a:p>
            <a:pPr lvl="1"/>
            <a:endParaRPr lang="en-US" altLang="ko-KR" sz="2000" dirty="0"/>
          </a:p>
          <a:p>
            <a:pPr marL="334963" lvl="1" indent="0">
              <a:buFont typeface="Arial" panose="020B0604020202020204" pitchFamily="34" charset="0"/>
              <a:buNone/>
            </a:pPr>
            <a:endParaRPr lang="en-US" altLang="ko-KR" sz="2000" dirty="0"/>
          </a:p>
          <a:p>
            <a:pPr marL="334963" lvl="1" indent="0">
              <a:buFont typeface="Arial" panose="020B0604020202020204" pitchFamily="34" charset="0"/>
              <a:buNone/>
            </a:pPr>
            <a:endParaRPr lang="en-US" altLang="ko-KR" sz="2000" dirty="0"/>
          </a:p>
          <a:p>
            <a:pPr lvl="1"/>
            <a:r>
              <a:rPr lang="ko-KR" altLang="en-US" sz="2000" dirty="0"/>
              <a:t>프롬프트가 </a:t>
            </a:r>
            <a:r>
              <a:rPr lang="en-US" altLang="ko-KR" sz="2000" dirty="0" err="1"/>
              <a:t>mysql</a:t>
            </a:r>
            <a:r>
              <a:rPr lang="en-US" altLang="ko-KR" sz="2000" dirty="0"/>
              <a:t>&gt;</a:t>
            </a:r>
            <a:r>
              <a:rPr lang="ko-KR" altLang="en-US" sz="2000" dirty="0"/>
              <a:t>로 바뀐다면 성공</a:t>
            </a:r>
            <a:endParaRPr lang="en-US" altLang="ko-KR" sz="2000" dirty="0"/>
          </a:p>
          <a:p>
            <a:pPr lvl="1"/>
            <a:r>
              <a:rPr lang="ko-KR" altLang="en-US" sz="2000" dirty="0"/>
              <a:t>프롬프트를 종료하려면 </a:t>
            </a:r>
            <a:r>
              <a:rPr lang="en-US" altLang="ko-KR" sz="2000" dirty="0"/>
              <a:t>exit </a:t>
            </a:r>
            <a:r>
              <a:rPr lang="ko-KR" altLang="en-US" sz="2000" dirty="0"/>
              <a:t>입력</a:t>
            </a:r>
            <a:endParaRPr lang="en-US" altLang="ko-KR" sz="20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2783901-5616-4FEC-9C0D-7A1C58628D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1405" y="2929672"/>
            <a:ext cx="3452397" cy="132981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002E438-8095-4A61-885B-63F26CF67D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4035" y="4505652"/>
            <a:ext cx="3541301" cy="1364057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5714035" y="3240635"/>
            <a:ext cx="3910045" cy="9848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 err="1">
                <a:solidFill>
                  <a:srgbClr val="0070C0"/>
                </a:solidFill>
              </a:rPr>
              <a:t>mysql</a:t>
            </a:r>
            <a:r>
              <a:rPr lang="ko-KR" altLang="en-US" sz="2000" dirty="0">
                <a:solidFill>
                  <a:srgbClr val="0070C0"/>
                </a:solidFill>
              </a:rPr>
              <a:t> -</a:t>
            </a:r>
            <a:r>
              <a:rPr lang="ko-KR" altLang="en-US" sz="2000" dirty="0" err="1">
                <a:solidFill>
                  <a:srgbClr val="0070C0"/>
                </a:solidFill>
              </a:rPr>
              <a:t>h</a:t>
            </a:r>
            <a:r>
              <a:rPr lang="ko-KR" altLang="en-US" sz="2000" dirty="0">
                <a:solidFill>
                  <a:srgbClr val="0070C0"/>
                </a:solidFill>
              </a:rPr>
              <a:t> </a:t>
            </a:r>
            <a:r>
              <a:rPr lang="ko-KR" altLang="en-US" sz="2000" dirty="0" err="1">
                <a:solidFill>
                  <a:srgbClr val="0070C0"/>
                </a:solidFill>
              </a:rPr>
              <a:t>localhost</a:t>
            </a:r>
            <a:r>
              <a:rPr lang="ko-KR" altLang="en-US" sz="2000" dirty="0">
                <a:solidFill>
                  <a:srgbClr val="0070C0"/>
                </a:solidFill>
              </a:rPr>
              <a:t> -</a:t>
            </a:r>
            <a:r>
              <a:rPr lang="ko-KR" altLang="en-US" sz="2000" dirty="0" err="1">
                <a:solidFill>
                  <a:srgbClr val="0070C0"/>
                </a:solidFill>
              </a:rPr>
              <a:t>u</a:t>
            </a:r>
            <a:r>
              <a:rPr lang="ko-KR" altLang="en-US" sz="2000" dirty="0">
                <a:solidFill>
                  <a:srgbClr val="0070C0"/>
                </a:solidFill>
              </a:rPr>
              <a:t> </a:t>
            </a:r>
            <a:r>
              <a:rPr lang="ko-KR" altLang="en-US" sz="2000" dirty="0" err="1">
                <a:solidFill>
                  <a:srgbClr val="0070C0"/>
                </a:solidFill>
              </a:rPr>
              <a:t>root</a:t>
            </a:r>
            <a:r>
              <a:rPr lang="ko-KR" altLang="en-US" sz="2000" dirty="0">
                <a:solidFill>
                  <a:srgbClr val="0070C0"/>
                </a:solidFill>
              </a:rPr>
              <a:t> </a:t>
            </a:r>
            <a:r>
              <a:rPr lang="en-US" altLang="ko-KR" sz="2000" dirty="0">
                <a:solidFill>
                  <a:srgbClr val="0070C0"/>
                </a:solidFill>
              </a:rPr>
              <a:t>–</a:t>
            </a:r>
            <a:r>
              <a:rPr lang="ko-KR" altLang="en-US" sz="2000" dirty="0" err="1">
                <a:solidFill>
                  <a:srgbClr val="0070C0"/>
                </a:solidFill>
              </a:rPr>
              <a:t>p</a:t>
            </a:r>
            <a:endParaRPr lang="en-US" altLang="ko-KR" sz="2000" dirty="0">
              <a:solidFill>
                <a:srgbClr val="0070C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rgbClr val="0070C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0070C0"/>
                </a:solidFill>
              </a:rPr>
              <a:t>8page</a:t>
            </a:r>
            <a:r>
              <a:rPr lang="ko-KR" altLang="en-US" dirty="0">
                <a:solidFill>
                  <a:srgbClr val="0070C0"/>
                </a:solidFill>
              </a:rPr>
              <a:t>에서 설정한 </a:t>
            </a:r>
            <a:r>
              <a:rPr lang="en-US" altLang="ko-KR" dirty="0">
                <a:solidFill>
                  <a:srgbClr val="0070C0"/>
                </a:solidFill>
              </a:rPr>
              <a:t>password </a:t>
            </a:r>
            <a:r>
              <a:rPr lang="ko-KR" altLang="en-US" dirty="0">
                <a:solidFill>
                  <a:srgbClr val="0070C0"/>
                </a:solidFill>
              </a:rPr>
              <a:t>입력</a:t>
            </a:r>
          </a:p>
        </p:txBody>
      </p:sp>
    </p:spTree>
    <p:extLst>
      <p:ext uri="{BB962C8B-B14F-4D97-AF65-F5344CB8AC3E}">
        <p14:creationId xmlns:p14="http://schemas.microsoft.com/office/powerpoint/2010/main" val="35131556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09598" y="693901"/>
            <a:ext cx="10276115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/>
              <a:t>cd</a:t>
            </a:r>
            <a:r>
              <a:rPr lang="ko-KR" altLang="en-US" sz="2000" dirty="0"/>
              <a:t> C:\Program </a:t>
            </a:r>
            <a:r>
              <a:rPr lang="ko-KR" altLang="en-US" sz="2000" dirty="0" err="1"/>
              <a:t>Files</a:t>
            </a:r>
            <a:r>
              <a:rPr lang="ko-KR" altLang="en-US" sz="2000" dirty="0"/>
              <a:t>\</a:t>
            </a:r>
            <a:r>
              <a:rPr lang="ko-KR" altLang="en-US" sz="2000" dirty="0" err="1"/>
              <a:t>MySQL</a:t>
            </a:r>
            <a:r>
              <a:rPr lang="ko-KR" altLang="en-US" sz="2000" dirty="0"/>
              <a:t>\</a:t>
            </a:r>
            <a:r>
              <a:rPr lang="ko-KR" altLang="en-US" sz="2000" dirty="0" err="1"/>
              <a:t>MySQL</a:t>
            </a:r>
            <a:r>
              <a:rPr lang="ko-KR" altLang="en-US" sz="2000" dirty="0"/>
              <a:t> Server 8.0\</a:t>
            </a:r>
            <a:r>
              <a:rPr lang="ko-KR" altLang="en-US" sz="2000" dirty="0" err="1"/>
              <a:t>bin</a:t>
            </a:r>
            <a:r>
              <a:rPr lang="ko-KR" altLang="en-US" sz="2000" dirty="0"/>
              <a:t>     </a:t>
            </a:r>
            <a:r>
              <a:rPr lang="en-US" altLang="ko-KR" sz="2000" dirty="0">
                <a:solidFill>
                  <a:srgbClr val="0070C0"/>
                </a:solidFill>
              </a:rPr>
              <a:t>-&gt; </a:t>
            </a:r>
            <a:r>
              <a:rPr lang="ko-KR" altLang="en-US" sz="2000" dirty="0">
                <a:solidFill>
                  <a:srgbClr val="0070C0"/>
                </a:solidFill>
              </a:rPr>
              <a:t>폴더 경로</a:t>
            </a:r>
          </a:p>
          <a:p>
            <a:r>
              <a:rPr lang="ko-KR" altLang="en-US" sz="2000" dirty="0"/>
              <a:t>--------------------------------------------------------------------------------------------&gt;</a:t>
            </a:r>
          </a:p>
          <a:p>
            <a:endParaRPr lang="ko-KR" altLang="en-US" sz="2000" dirty="0"/>
          </a:p>
          <a:p>
            <a:r>
              <a:rPr lang="ko-KR" altLang="en-US" sz="2000" dirty="0"/>
              <a:t>C:\Program </a:t>
            </a:r>
            <a:r>
              <a:rPr lang="ko-KR" altLang="en-US" sz="2000" dirty="0" err="1"/>
              <a:t>Files</a:t>
            </a:r>
            <a:r>
              <a:rPr lang="ko-KR" altLang="en-US" sz="2000" dirty="0"/>
              <a:t>\</a:t>
            </a:r>
            <a:r>
              <a:rPr lang="ko-KR" altLang="en-US" sz="2000" dirty="0" err="1"/>
              <a:t>MySQL</a:t>
            </a:r>
            <a:r>
              <a:rPr lang="ko-KR" altLang="en-US" sz="2000" dirty="0"/>
              <a:t>\</a:t>
            </a:r>
            <a:r>
              <a:rPr lang="ko-KR" altLang="en-US" sz="2000" dirty="0" err="1"/>
              <a:t>MySQL</a:t>
            </a:r>
            <a:r>
              <a:rPr lang="ko-KR" altLang="en-US" sz="2000" dirty="0"/>
              <a:t> Server 8.0\</a:t>
            </a:r>
            <a:r>
              <a:rPr lang="ko-KR" altLang="en-US" sz="2000" dirty="0" err="1"/>
              <a:t>bin</a:t>
            </a:r>
            <a:r>
              <a:rPr lang="ko-KR" altLang="en-US" sz="2000" dirty="0"/>
              <a:t>&gt;</a:t>
            </a:r>
            <a:r>
              <a:rPr lang="ko-KR" altLang="en-US" sz="2000" dirty="0" err="1">
                <a:solidFill>
                  <a:srgbClr val="FF0000"/>
                </a:solidFill>
              </a:rPr>
              <a:t>mysql</a:t>
            </a:r>
            <a:r>
              <a:rPr lang="ko-KR" altLang="en-US" sz="2000" dirty="0">
                <a:solidFill>
                  <a:srgbClr val="FF0000"/>
                </a:solidFill>
              </a:rPr>
              <a:t> -</a:t>
            </a:r>
            <a:r>
              <a:rPr lang="ko-KR" altLang="en-US" sz="2000" dirty="0" err="1">
                <a:solidFill>
                  <a:srgbClr val="FF0000"/>
                </a:solidFill>
              </a:rPr>
              <a:t>h</a:t>
            </a:r>
            <a:r>
              <a:rPr lang="ko-KR" altLang="en-US" sz="2000" dirty="0">
                <a:solidFill>
                  <a:srgbClr val="FF0000"/>
                </a:solidFill>
              </a:rPr>
              <a:t> </a:t>
            </a:r>
            <a:r>
              <a:rPr lang="ko-KR" altLang="en-US" sz="2000" dirty="0" err="1">
                <a:solidFill>
                  <a:srgbClr val="FF0000"/>
                </a:solidFill>
              </a:rPr>
              <a:t>localhost</a:t>
            </a:r>
            <a:r>
              <a:rPr lang="ko-KR" altLang="en-US" sz="2000" dirty="0">
                <a:solidFill>
                  <a:srgbClr val="FF0000"/>
                </a:solidFill>
              </a:rPr>
              <a:t> -</a:t>
            </a:r>
            <a:r>
              <a:rPr lang="ko-KR" altLang="en-US" sz="2000" dirty="0" err="1">
                <a:solidFill>
                  <a:srgbClr val="FF0000"/>
                </a:solidFill>
              </a:rPr>
              <a:t>u</a:t>
            </a:r>
            <a:r>
              <a:rPr lang="ko-KR" altLang="en-US" sz="2000" dirty="0">
                <a:solidFill>
                  <a:srgbClr val="FF0000"/>
                </a:solidFill>
              </a:rPr>
              <a:t> </a:t>
            </a:r>
            <a:r>
              <a:rPr lang="ko-KR" altLang="en-US" sz="2000" dirty="0" err="1">
                <a:solidFill>
                  <a:srgbClr val="FF0000"/>
                </a:solidFill>
              </a:rPr>
              <a:t>root</a:t>
            </a:r>
            <a:r>
              <a:rPr lang="ko-KR" altLang="en-US" sz="2000" dirty="0">
                <a:solidFill>
                  <a:srgbClr val="FF0000"/>
                </a:solidFill>
              </a:rPr>
              <a:t> -</a:t>
            </a:r>
            <a:r>
              <a:rPr lang="ko-KR" altLang="en-US" sz="2000" dirty="0" err="1">
                <a:solidFill>
                  <a:srgbClr val="FF0000"/>
                </a:solidFill>
              </a:rPr>
              <a:t>p</a:t>
            </a:r>
            <a:endParaRPr lang="ko-KR" alt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52766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514108" y="312992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8. </a:t>
            </a:r>
            <a:r>
              <a:rPr lang="en-US" altLang="ko-KR" dirty="0" err="1">
                <a:latin typeface="KoPub돋움체_Pro Bold" pitchFamily="18" charset="-127"/>
                <a:ea typeface="KoPub돋움체_Pro Bold" pitchFamily="18" charset="-127"/>
              </a:rPr>
              <a:t>macOS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 – </a:t>
            </a:r>
            <a:r>
              <a:rPr lang="en-US" altLang="ko-KR" sz="2400" dirty="0">
                <a:solidFill>
                  <a:srgbClr val="0070C0"/>
                </a:solidFill>
                <a:latin typeface="KoPub돋움체_Pro Bold" pitchFamily="18" charset="-127"/>
                <a:ea typeface="KoPub돋움체_Pro Bold" pitchFamily="18" charset="-127"/>
              </a:rPr>
              <a:t>Mac book </a:t>
            </a:r>
            <a:r>
              <a:rPr lang="ko-KR" altLang="en-US" sz="2400" dirty="0">
                <a:solidFill>
                  <a:srgbClr val="0070C0"/>
                </a:solidFill>
                <a:latin typeface="KoPub돋움체_Pro Bold" pitchFamily="18" charset="-127"/>
                <a:ea typeface="KoPub돋움체_Pro Bold" pitchFamily="18" charset="-127"/>
              </a:rPr>
              <a:t>사용하는 경우 참고</a:t>
            </a:r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594285" y="1598781"/>
            <a:ext cx="11118449" cy="484900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홈 </a:t>
            </a:r>
            <a:r>
              <a:rPr lang="ko-KR" altLang="en-US" sz="24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브루</a:t>
            </a:r>
            <a:r>
              <a:rPr lang="en-US" altLang="ko-KR" sz="24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(homebrew)</a:t>
            </a:r>
            <a:r>
              <a:rPr lang="ko-KR" altLang="en-US" sz="24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를 통해 설치하는 게 편함</a:t>
            </a:r>
            <a:endParaRPr lang="en-US" altLang="ko-KR" sz="24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endParaRPr lang="en-US" altLang="ko-KR" sz="24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endParaRPr lang="en-US" altLang="ko-KR" sz="24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endParaRPr lang="en-US" altLang="ko-KR" sz="24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r>
              <a:rPr lang="en-US" altLang="ko-KR" sz="24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brew </a:t>
            </a:r>
            <a:r>
              <a:rPr lang="ko-KR" altLang="en-US" sz="24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설치 후 </a:t>
            </a:r>
            <a:r>
              <a:rPr lang="en-US" altLang="ko-KR" sz="24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MySQL </a:t>
            </a:r>
            <a:r>
              <a:rPr lang="ko-KR" altLang="en-US" sz="24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설치</a:t>
            </a:r>
            <a:endParaRPr lang="en-US" altLang="ko-KR" sz="24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endParaRPr lang="en-US" altLang="ko-KR" sz="24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endParaRPr lang="en-US" altLang="ko-KR" sz="24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endParaRPr lang="en-US" altLang="ko-KR" sz="24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r>
              <a:rPr lang="en-US" altLang="ko-KR" sz="24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root </a:t>
            </a:r>
            <a:r>
              <a:rPr lang="ko-KR" altLang="en-US" sz="24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비밀번호 설정 후</a:t>
            </a:r>
            <a:r>
              <a:rPr lang="en-US" altLang="ko-KR" sz="24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en-US" altLang="ko-KR" sz="24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validate_password</a:t>
            </a:r>
            <a:r>
              <a:rPr lang="en-US" altLang="ko-KR" sz="24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ko-KR" altLang="en-US" sz="24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플러그 인을 설치하겠냐고 물으면 모두 </a:t>
            </a:r>
            <a:r>
              <a:rPr lang="en-US" altLang="ko-KR" sz="24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n</a:t>
            </a:r>
            <a:r>
              <a:rPr lang="ko-KR" altLang="en-US" sz="24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을 입력하고 </a:t>
            </a:r>
            <a:r>
              <a:rPr lang="ko-KR" altLang="en-US" sz="24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엔터를</a:t>
            </a:r>
            <a:r>
              <a:rPr lang="ko-KR" altLang="en-US" sz="24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눌러 건너 뜀</a:t>
            </a:r>
            <a:endParaRPr lang="en-US" altLang="ko-KR" sz="24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sz="20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실 서버 운영 시에는 설정해주는 것이 좋음</a:t>
            </a:r>
            <a:endParaRPr lang="en-US" altLang="ko-KR" sz="20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sz="20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윈도와 같은 방법으로 </a:t>
            </a:r>
            <a:r>
              <a:rPr lang="en-US" altLang="ko-KR" sz="20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MySQL</a:t>
            </a:r>
            <a:r>
              <a:rPr lang="ko-KR" altLang="en-US" sz="20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에 접속</a:t>
            </a:r>
            <a:endParaRPr lang="en-US" altLang="ko-KR" sz="20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sz="2000" dirty="0"/>
          </a:p>
          <a:p>
            <a:pPr marL="334963" lvl="1" indent="0">
              <a:buFont typeface="Arial" panose="020B0604020202020204" pitchFamily="34" charset="0"/>
              <a:buNone/>
            </a:pPr>
            <a:endParaRPr lang="en-US" altLang="ko-KR" sz="20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A2A466B-929A-4015-B52A-E4C0C3B004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257" y="2065660"/>
            <a:ext cx="7338349" cy="123534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C9B0C3F-9F5D-4775-92ED-3FCA6B70ED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8364" y="3600792"/>
            <a:ext cx="3064157" cy="1557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9937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502534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>
                <a:latin typeface="KoPub돋움체_Pro Bold" pitchFamily="18" charset="-127"/>
                <a:ea typeface="KoPub돋움체_Pro Bold" pitchFamily="18" charset="-127"/>
              </a:rPr>
              <a:t>9. macOS </a:t>
            </a:r>
            <a:r>
              <a:rPr lang="ko-KR" altLang="en-US">
                <a:latin typeface="KoPub돋움체_Pro Bold" pitchFamily="18" charset="-127"/>
                <a:ea typeface="KoPub돋움체_Pro Bold" pitchFamily="18" charset="-127"/>
              </a:rPr>
              <a:t>워크벤치 설치</a:t>
            </a:r>
            <a:endParaRPr lang="ko-KR" altLang="en-US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629856" y="1816005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latin typeface="KoPub돋움체_Pro Bold" pitchFamily="18" charset="-127"/>
                <a:ea typeface="KoPub돋움체_Pro Bold" pitchFamily="18" charset="-127"/>
              </a:rPr>
              <a:t>Homebrew</a:t>
            </a:r>
            <a:r>
              <a:rPr lang="ko-KR" altLang="en-US" sz="2400" dirty="0">
                <a:latin typeface="KoPub돋움체_Pro Bold" pitchFamily="18" charset="-127"/>
                <a:ea typeface="KoPub돋움체_Pro Bold" pitchFamily="18" charset="-127"/>
              </a:rPr>
              <a:t>로 다운로드</a:t>
            </a:r>
            <a:endParaRPr lang="en-US" altLang="ko-KR" sz="2400" dirty="0">
              <a:latin typeface="KoPub돋움체_Pro Bold" pitchFamily="18" charset="-127"/>
              <a:ea typeface="KoPub돋움체_Pro Bold" pitchFamily="18" charset="-127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24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4BA1C13-54D7-4FFE-85B6-AA2409DF2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8169" y="2286553"/>
            <a:ext cx="3829335" cy="98160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7D79F73-925C-4C3F-BE5A-20C16FCAAA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8787" y="3411563"/>
            <a:ext cx="6336071" cy="2881097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6770167" y="726331"/>
            <a:ext cx="360387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0070C0"/>
                </a:solidFill>
                <a:latin typeface="KoPub돋움체_Pro Bold" pitchFamily="18" charset="-127"/>
                <a:ea typeface="KoPub돋움체_Pro Bold" pitchFamily="18" charset="-127"/>
              </a:rPr>
              <a:t>Mac book </a:t>
            </a:r>
            <a:r>
              <a:rPr lang="ko-KR" altLang="en-US" sz="2000" dirty="0">
                <a:solidFill>
                  <a:srgbClr val="0070C0"/>
                </a:solidFill>
                <a:latin typeface="KoPub돋움체_Pro Bold" pitchFamily="18" charset="-127"/>
                <a:ea typeface="KoPub돋움체_Pro Bold" pitchFamily="18" charset="-127"/>
              </a:rPr>
              <a:t>사용하는 경우 참고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7105720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433086" y="321309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dirty="0">
                <a:latin typeface="KoPub돋움체_Pro Bold" pitchFamily="18" charset="-127"/>
                <a:ea typeface="KoPub돋움체_Pro Bold" pitchFamily="18" charset="-127"/>
              </a:rPr>
              <a:t>10. </a:t>
            </a:r>
            <a:r>
              <a:rPr lang="ko-KR" altLang="en-US" sz="4000" dirty="0">
                <a:latin typeface="KoPub돋움체_Pro Bold" pitchFamily="18" charset="-127"/>
                <a:ea typeface="KoPub돋움체_Pro Bold" pitchFamily="18" charset="-127"/>
              </a:rPr>
              <a:t>리눅스</a:t>
            </a:r>
            <a:r>
              <a:rPr lang="en-US" altLang="ko-KR" sz="4000" dirty="0">
                <a:latin typeface="KoPub돋움체_Pro Bold" pitchFamily="18" charset="-127"/>
                <a:ea typeface="KoPub돋움체_Pro Bold" pitchFamily="18" charset="-127"/>
              </a:rPr>
              <a:t>(</a:t>
            </a:r>
            <a:r>
              <a:rPr lang="ko-KR" altLang="en-US" sz="4000" dirty="0">
                <a:latin typeface="KoPub돋움체_Pro Bold" pitchFamily="18" charset="-127"/>
                <a:ea typeface="KoPub돋움체_Pro Bold" pitchFamily="18" charset="-127"/>
              </a:rPr>
              <a:t>우분투</a:t>
            </a:r>
            <a:r>
              <a:rPr lang="en-US" altLang="ko-KR" sz="4000" dirty="0">
                <a:latin typeface="KoPub돋움체_Pro Bold" pitchFamily="18" charset="-127"/>
                <a:ea typeface="KoPub돋움체_Pro Bold" pitchFamily="18" charset="-127"/>
              </a:rPr>
              <a:t>)</a:t>
            </a:r>
            <a:r>
              <a:rPr lang="ko-KR" altLang="en-US" sz="4000" dirty="0">
                <a:latin typeface="KoPub돋움체_Pro Bold" pitchFamily="18" charset="-127"/>
                <a:ea typeface="KoPub돋움체_Pro Bold" pitchFamily="18" charset="-127"/>
              </a:rPr>
              <a:t>에 </a:t>
            </a:r>
            <a:r>
              <a:rPr lang="en-US" altLang="ko-KR" sz="4000" dirty="0">
                <a:latin typeface="KoPub돋움체_Pro Bold" pitchFamily="18" charset="-127"/>
                <a:ea typeface="KoPub돋움체_Pro Bold" pitchFamily="18" charset="-127"/>
              </a:rPr>
              <a:t>MySQL </a:t>
            </a:r>
            <a:r>
              <a:rPr lang="ko-KR" altLang="en-US" sz="4000" dirty="0">
                <a:latin typeface="KoPub돋움체_Pro Bold" pitchFamily="18" charset="-127"/>
                <a:ea typeface="KoPub돋움체_Pro Bold" pitchFamily="18" charset="-127"/>
              </a:rPr>
              <a:t>설치</a:t>
            </a:r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590308" y="1412112"/>
            <a:ext cx="8160796" cy="5000262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>
                <a:latin typeface="KoPub돋움체_Pro Bold" pitchFamily="18" charset="-127"/>
                <a:ea typeface="KoPub돋움체_Pro Bold" pitchFamily="18" charset="-127"/>
              </a:rPr>
              <a:t>GUI</a:t>
            </a:r>
            <a:r>
              <a:rPr lang="ko-KR" altLang="en-US" sz="1800">
                <a:latin typeface="KoPub돋움체_Pro Bold" pitchFamily="18" charset="-127"/>
                <a:ea typeface="KoPub돋움체_Pro Bold" pitchFamily="18" charset="-127"/>
              </a:rPr>
              <a:t>를 사용하지 않으므로 콘솔에 다음 명령어를 순서대로 입력</a:t>
            </a:r>
            <a:endParaRPr lang="en-US" altLang="ko-KR" sz="180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sz="180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sz="180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sz="1800">
              <a:latin typeface="KoPub돋움체_Pro Bold" pitchFamily="18" charset="-127"/>
              <a:ea typeface="KoPub돋움체_Pro Bold" pitchFamily="18" charset="-127"/>
            </a:endParaRPr>
          </a:p>
          <a:p>
            <a:r>
              <a:rPr lang="en-US" altLang="ko-KR" sz="1800">
                <a:latin typeface="KoPub돋움체_Pro Bold" pitchFamily="18" charset="-127"/>
                <a:ea typeface="KoPub돋움체_Pro Bold" pitchFamily="18" charset="-127"/>
              </a:rPr>
              <a:t>root </a:t>
            </a:r>
            <a:r>
              <a:rPr lang="ko-KR" altLang="en-US" sz="1800">
                <a:latin typeface="KoPub돋움체_Pro Bold" pitchFamily="18" charset="-127"/>
                <a:ea typeface="KoPub돋움체_Pro Bold" pitchFamily="18" charset="-127"/>
              </a:rPr>
              <a:t>비밀번호 설정</a:t>
            </a:r>
            <a:endParaRPr lang="en-US" altLang="ko-KR" sz="180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sz="180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sz="180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sz="180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sz="180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sz="180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sz="180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sz="1800">
              <a:latin typeface="KoPub돋움체_Pro Bold" pitchFamily="18" charset="-127"/>
              <a:ea typeface="KoPub돋움체_Pro Bold" pitchFamily="18" charset="-127"/>
            </a:endParaRPr>
          </a:p>
          <a:p>
            <a:r>
              <a:rPr lang="ko-KR" altLang="en-US" sz="1800">
                <a:latin typeface="KoPub돋움체_Pro Bold" pitchFamily="18" charset="-127"/>
                <a:ea typeface="KoPub돋움체_Pro Bold" pitchFamily="18" charset="-127"/>
              </a:rPr>
              <a:t>윈도와 같은 방법으로 </a:t>
            </a:r>
            <a:r>
              <a:rPr lang="en-US" altLang="ko-KR" sz="1800">
                <a:latin typeface="KoPub돋움체_Pro Bold" pitchFamily="18" charset="-127"/>
                <a:ea typeface="KoPub돋움체_Pro Bold" pitchFamily="18" charset="-127"/>
              </a:rPr>
              <a:t>mysql</a:t>
            </a:r>
            <a:r>
              <a:rPr lang="ko-KR" altLang="en-US" sz="1800">
                <a:latin typeface="KoPub돋움체_Pro Bold" pitchFamily="18" charset="-127"/>
                <a:ea typeface="KoPub돋움체_Pro Bold" pitchFamily="18" charset="-127"/>
              </a:rPr>
              <a:t>에 접속</a:t>
            </a:r>
            <a:endParaRPr lang="en-US" altLang="ko-KR" sz="1800">
              <a:latin typeface="KoPub돋움체_Pro Bold" pitchFamily="18" charset="-127"/>
              <a:ea typeface="KoPub돋움체_Pro Bold" pitchFamily="18" charset="-127"/>
            </a:endParaRPr>
          </a:p>
          <a:p>
            <a:r>
              <a:rPr lang="ko-KR" altLang="en-US" sz="1800">
                <a:latin typeface="KoPub돋움체_Pro Bold" pitchFamily="18" charset="-127"/>
                <a:ea typeface="KoPub돋움체_Pro Bold" pitchFamily="18" charset="-127"/>
              </a:rPr>
              <a:t>우분투의 경우는 워크벤치 대신 콘솔에서 작업</a:t>
            </a:r>
            <a:endParaRPr lang="en-US" altLang="ko-KR" sz="1800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DC04599-9E84-4202-B2E8-CC48D6E28D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8793" y="1783706"/>
            <a:ext cx="3506369" cy="134361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A29B91F-5D28-4969-9BB6-7E31D4B0CD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9430" y="3264159"/>
            <a:ext cx="7610475" cy="2505075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7483897" y="1277540"/>
            <a:ext cx="311014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0070C0"/>
                </a:solidFill>
                <a:latin typeface="KoPub돋움체_Pro Bold" pitchFamily="18" charset="-127"/>
                <a:ea typeface="KoPub돋움체_Pro Bold" pitchFamily="18" charset="-127"/>
              </a:rPr>
              <a:t>Linux </a:t>
            </a:r>
            <a:r>
              <a:rPr lang="ko-KR" altLang="en-US" sz="2000" dirty="0">
                <a:solidFill>
                  <a:srgbClr val="0070C0"/>
                </a:solidFill>
                <a:latin typeface="KoPub돋움체_Pro Bold" pitchFamily="18" charset="-127"/>
                <a:ea typeface="KoPub돋움체_Pro Bold" pitchFamily="18" charset="-127"/>
              </a:rPr>
              <a:t>사용하는 경우 참고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4073148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444662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>
                <a:latin typeface="KoPub돋움체_Pro Bold" pitchFamily="18" charset="-127"/>
                <a:ea typeface="KoPub돋움체_Pro Bold" pitchFamily="18" charset="-127"/>
              </a:rPr>
              <a:t>11. </a:t>
            </a:r>
            <a:r>
              <a:rPr lang="ko-KR" altLang="en-US" sz="4000">
                <a:latin typeface="KoPub돋움체_Pro Bold" pitchFamily="18" charset="-127"/>
                <a:ea typeface="KoPub돋움체_Pro Bold" pitchFamily="18" charset="-127"/>
              </a:rPr>
              <a:t>윈도</a:t>
            </a:r>
            <a:r>
              <a:rPr lang="en-US" altLang="ko-KR" sz="4000">
                <a:latin typeface="KoPub돋움체_Pro Bold" pitchFamily="18" charset="-127"/>
                <a:ea typeface="KoPub돋움체_Pro Bold" pitchFamily="18" charset="-127"/>
              </a:rPr>
              <a:t>, </a:t>
            </a:r>
            <a:r>
              <a:rPr lang="ko-KR" altLang="en-US" sz="4000">
                <a:latin typeface="KoPub돋움체_Pro Bold" pitchFamily="18" charset="-127"/>
                <a:ea typeface="KoPub돋움체_Pro Bold" pitchFamily="18" charset="-127"/>
              </a:rPr>
              <a:t>맥 워크벤치에서 커넥션 생성</a:t>
            </a:r>
            <a:endParaRPr lang="ko-KR" altLang="en-US" sz="4000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546362" y="1951745"/>
            <a:ext cx="3486554" cy="296749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>
                <a:latin typeface="KoPub돋움체_Pro Bold" pitchFamily="18" charset="-127"/>
                <a:ea typeface="KoPub돋움체_Pro Bold" pitchFamily="18" charset="-127"/>
              </a:rPr>
              <a:t>워크 벤치 프로그램 실행</a:t>
            </a:r>
            <a:endParaRPr lang="en-US" altLang="ko-KR" sz="2400" dirty="0">
              <a:latin typeface="KoPub돋움체_Pro Bold" pitchFamily="18" charset="-127"/>
              <a:ea typeface="KoPub돋움체_Pro Bold" pitchFamily="18" charset="-127"/>
            </a:endParaRPr>
          </a:p>
          <a:p>
            <a:r>
              <a:rPr lang="en-US" altLang="ko-KR" sz="2400" dirty="0">
                <a:latin typeface="KoPub돋움체_Pro Bold" pitchFamily="18" charset="-127"/>
                <a:ea typeface="KoPub돋움체_Pro Bold" pitchFamily="18" charset="-127"/>
              </a:rPr>
              <a:t>MySQL Connections </a:t>
            </a:r>
            <a:r>
              <a:rPr lang="ko-KR" altLang="en-US" sz="2400" dirty="0">
                <a:latin typeface="KoPub돋움체_Pro Bold" pitchFamily="18" charset="-127"/>
                <a:ea typeface="KoPub돋움체_Pro Bold" pitchFamily="18" charset="-127"/>
              </a:rPr>
              <a:t>옆에 </a:t>
            </a:r>
            <a:r>
              <a:rPr lang="en-US" altLang="ko-KR" sz="2400" dirty="0">
                <a:latin typeface="KoPub돋움체_Pro Bold" pitchFamily="18" charset="-127"/>
                <a:ea typeface="KoPub돋움체_Pro Bold" pitchFamily="18" charset="-127"/>
              </a:rPr>
              <a:t>+ </a:t>
            </a:r>
            <a:r>
              <a:rPr lang="ko-KR" altLang="en-US" sz="2400" dirty="0">
                <a:latin typeface="KoPub돋움체_Pro Bold" pitchFamily="18" charset="-127"/>
                <a:ea typeface="KoPub돋움체_Pro Bold" pitchFamily="18" charset="-127"/>
              </a:rPr>
              <a:t>모양 클릭</a:t>
            </a:r>
            <a:endParaRPr lang="en-US" altLang="ko-KR" sz="2400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55852D2-743A-42EE-A0EF-26B31D75A2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4020" y="1951745"/>
            <a:ext cx="7993180" cy="4437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2923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548833" y="312210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>
                <a:latin typeface="KoPub돋움체_Pro Bold" pitchFamily="18" charset="-127"/>
                <a:ea typeface="KoPub돋움체_Pro Bold" pitchFamily="18" charset="-127"/>
              </a:rPr>
              <a:t>12. MySQL </a:t>
            </a:r>
            <a:r>
              <a:rPr lang="ko-KR" altLang="en-US" sz="4000">
                <a:latin typeface="KoPub돋움체_Pro Bold" pitchFamily="18" charset="-127"/>
                <a:ea typeface="KoPub돋움체_Pro Bold" pitchFamily="18" charset="-127"/>
              </a:rPr>
              <a:t>서버 주소 입력</a:t>
            </a:r>
            <a:endParaRPr lang="ko-KR" altLang="en-US" sz="4000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828100" y="1564795"/>
            <a:ext cx="8105496" cy="68527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latin typeface="KoPub돋움체_Pro Bold" pitchFamily="18" charset="-127"/>
                <a:ea typeface="KoPub돋움체_Pro Bold" pitchFamily="18" charset="-127"/>
              </a:rPr>
              <a:t>Connection Name</a:t>
            </a:r>
            <a:r>
              <a:rPr lang="ko-KR" altLang="en-US" sz="2400" dirty="0">
                <a:latin typeface="KoPub돋움체_Pro Bold" pitchFamily="18" charset="-127"/>
                <a:ea typeface="KoPub돋움체_Pro Bold" pitchFamily="18" charset="-127"/>
              </a:rPr>
              <a:t>에 </a:t>
            </a:r>
            <a:r>
              <a:rPr lang="en-US" altLang="ko-KR" sz="2400" dirty="0">
                <a:latin typeface="KoPub돋움체_Pro Bold" pitchFamily="18" charset="-127"/>
                <a:ea typeface="KoPub돋움체_Pro Bold" pitchFamily="18" charset="-127"/>
              </a:rPr>
              <a:t>localhost </a:t>
            </a:r>
            <a:r>
              <a:rPr lang="ko-KR" altLang="en-US" sz="2400" dirty="0">
                <a:latin typeface="KoPub돋움체_Pro Bold" pitchFamily="18" charset="-127"/>
                <a:ea typeface="KoPub돋움체_Pro Bold" pitchFamily="18" charset="-127"/>
              </a:rPr>
              <a:t>적고 비밀번호 입력</a:t>
            </a:r>
            <a:endParaRPr lang="en-US" altLang="ko-KR" sz="2400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1BEC968-936D-403E-B378-88A61BFB22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998" y="2048945"/>
            <a:ext cx="6792691" cy="463638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BF8C33B-B0DD-4E2F-A816-A3E6157871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1523" y="2307730"/>
            <a:ext cx="4499377" cy="2576785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7515548" y="5167205"/>
            <a:ext cx="39100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0070C0"/>
                </a:solidFill>
              </a:rPr>
              <a:t>8page</a:t>
            </a:r>
            <a:r>
              <a:rPr lang="ko-KR" altLang="en-US" dirty="0">
                <a:solidFill>
                  <a:srgbClr val="0070C0"/>
                </a:solidFill>
              </a:rPr>
              <a:t>에서 설정한 </a:t>
            </a:r>
            <a:r>
              <a:rPr lang="en-US" altLang="ko-KR" dirty="0">
                <a:solidFill>
                  <a:srgbClr val="0070C0"/>
                </a:solidFill>
              </a:rPr>
              <a:t>password </a:t>
            </a:r>
            <a:r>
              <a:rPr lang="ko-KR" altLang="en-US" dirty="0">
                <a:solidFill>
                  <a:srgbClr val="0070C0"/>
                </a:solidFill>
              </a:rPr>
              <a:t>입력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4E5CE1-ACC6-44A7-B604-BC8B2B5BE073}"/>
              </a:ext>
            </a:extLst>
          </p:cNvPr>
          <p:cNvSpPr txBox="1"/>
          <p:nvPr/>
        </p:nvSpPr>
        <p:spPr>
          <a:xfrm>
            <a:off x="8451268" y="1594452"/>
            <a:ext cx="3191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accent5">
                    <a:lumMod val="75000"/>
                  </a:schemeClr>
                </a:solidFill>
              </a:rPr>
              <a:t>Password </a:t>
            </a:r>
            <a:r>
              <a:rPr lang="ko-KR" altLang="en-US" dirty="0">
                <a:solidFill>
                  <a:schemeClr val="accent5">
                    <a:lumMod val="75000"/>
                  </a:schemeClr>
                </a:solidFill>
              </a:rPr>
              <a:t>는 기억해 둘 것</a:t>
            </a:r>
            <a:r>
              <a:rPr lang="en-US" altLang="ko-KR" dirty="0">
                <a:solidFill>
                  <a:schemeClr val="accent5">
                    <a:lumMod val="75000"/>
                  </a:schemeClr>
                </a:solidFill>
              </a:rPr>
              <a:t>!</a:t>
            </a:r>
            <a:endParaRPr lang="ko-KR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02693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377345" y="34197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>
                <a:latin typeface="KoPub돋움체_Pro Bold" pitchFamily="18" charset="-127"/>
                <a:ea typeface="KoPub돋움체_Pro Bold" pitchFamily="18" charset="-127"/>
              </a:rPr>
              <a:t>13. localhost </a:t>
            </a:r>
            <a:r>
              <a:rPr lang="ko-KR" altLang="en-US" sz="4000">
                <a:latin typeface="KoPub돋움체_Pro Bold" pitchFamily="18" charset="-127"/>
                <a:ea typeface="KoPub돋움체_Pro Bold" pitchFamily="18" charset="-127"/>
              </a:rPr>
              <a:t>서버 접속하기</a:t>
            </a:r>
            <a:endParaRPr lang="ko-KR" altLang="en-US" sz="4000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680332" y="1667538"/>
            <a:ext cx="3428680" cy="4524791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KoPub돋움체_Pro Bold" pitchFamily="18" charset="-127"/>
                <a:ea typeface="KoPub돋움체_Pro Bold" pitchFamily="18" charset="-127"/>
              </a:rPr>
              <a:t>아까 설정했던 비밀번호를 입력하여 접속</a:t>
            </a:r>
            <a:endParaRPr lang="en-US" altLang="ko-KR" sz="2000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sz="2000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sz="2000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sz="2000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sz="2000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sz="2000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sz="2000" dirty="0">
              <a:latin typeface="KoPub돋움체_Pro Bold" pitchFamily="18" charset="-127"/>
              <a:ea typeface="KoPub돋움체_Pro Bold" pitchFamily="18" charset="-127"/>
            </a:endParaRPr>
          </a:p>
          <a:p>
            <a:pPr marL="0" indent="0">
              <a:buNone/>
            </a:pPr>
            <a:endParaRPr lang="en-US" altLang="ko-KR" sz="2000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sz="2000" dirty="0">
              <a:latin typeface="KoPub돋움체_Pro Bold" pitchFamily="18" charset="-127"/>
              <a:ea typeface="KoPub돋움체_Pro Bold" pitchFamily="18" charset="-127"/>
            </a:endParaRPr>
          </a:p>
          <a:p>
            <a:r>
              <a:rPr lang="ko-KR" altLang="en-US" sz="2000" dirty="0">
                <a:latin typeface="KoPub돋움체_Pro Bold" pitchFamily="18" charset="-127"/>
                <a:ea typeface="KoPub돋움체_Pro Bold" pitchFamily="18" charset="-127"/>
              </a:rPr>
              <a:t>접속이 되었다면 성공</a:t>
            </a:r>
            <a:endParaRPr lang="en-US" altLang="ko-KR" sz="2000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D6A5E6E-C923-44F6-9B63-E569740439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8623" y="1667537"/>
            <a:ext cx="8032830" cy="4524791"/>
          </a:xfrm>
          <a:prstGeom prst="rect">
            <a:avLst/>
          </a:prstGeom>
        </p:spPr>
      </p:pic>
      <p:cxnSp>
        <p:nvCxnSpPr>
          <p:cNvPr id="6" name="직선 화살표 연결선 5"/>
          <p:cNvCxnSpPr/>
          <p:nvPr/>
        </p:nvCxnSpPr>
        <p:spPr>
          <a:xfrm>
            <a:off x="6237514" y="5715000"/>
            <a:ext cx="718457" cy="685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955971" y="6302829"/>
            <a:ext cx="12522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0070C0"/>
                </a:solidFill>
              </a:rPr>
              <a:t>클릭 </a:t>
            </a:r>
            <a:r>
              <a:rPr lang="en-US" altLang="ko-KR" b="1" dirty="0">
                <a:solidFill>
                  <a:srgbClr val="0070C0"/>
                </a:solidFill>
              </a:rPr>
              <a:t>Click</a:t>
            </a:r>
            <a:endParaRPr lang="ko-KR" altLang="en-US" b="1" dirty="0">
              <a:solidFill>
                <a:srgbClr val="0070C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8E2F6CA-3289-4225-AA2E-EEA4231FFCBF}"/>
              </a:ext>
            </a:extLst>
          </p:cNvPr>
          <p:cNvSpPr txBox="1"/>
          <p:nvPr/>
        </p:nvSpPr>
        <p:spPr>
          <a:xfrm>
            <a:off x="872403" y="2715547"/>
            <a:ext cx="2371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accent5">
                    <a:lumMod val="75000"/>
                  </a:schemeClr>
                </a:solidFill>
              </a:rPr>
              <a:t>Password </a:t>
            </a:r>
            <a:r>
              <a:rPr lang="ko-KR" altLang="en-US" dirty="0">
                <a:solidFill>
                  <a:schemeClr val="accent5">
                    <a:lumMod val="75000"/>
                  </a:schemeClr>
                </a:solidFill>
              </a:rPr>
              <a:t>는</a:t>
            </a:r>
            <a:r>
              <a:rPr lang="en-US" altLang="ko-KR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accent5">
                    <a:lumMod val="75000"/>
                  </a:schemeClr>
                </a:solidFill>
              </a:rPr>
              <a:t>동일</a:t>
            </a:r>
            <a:r>
              <a:rPr lang="en-US" altLang="ko-KR" dirty="0">
                <a:solidFill>
                  <a:schemeClr val="accent5">
                    <a:lumMod val="75000"/>
                  </a:schemeClr>
                </a:solidFill>
              </a:rPr>
              <a:t>.</a:t>
            </a:r>
            <a:endParaRPr lang="ko-KR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62612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 txBox="1">
            <a:spLocks/>
          </p:cNvSpPr>
          <p:nvPr/>
        </p:nvSpPr>
        <p:spPr>
          <a:xfrm>
            <a:off x="749148" y="1759765"/>
            <a:ext cx="7766892" cy="80072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5400" b="1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데이터베이스</a:t>
            </a:r>
            <a:r>
              <a:rPr lang="en-US" altLang="ko-KR" sz="5400" b="1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,</a:t>
            </a:r>
          </a:p>
          <a:p>
            <a:r>
              <a:rPr lang="en-US" altLang="ko-KR" sz="5400" b="1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   </a:t>
            </a:r>
            <a:r>
              <a:rPr lang="ko-KR" altLang="en-US" sz="5400" b="1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테이블 생성하기</a:t>
            </a:r>
            <a:endParaRPr lang="en-US" altLang="ko-KR" sz="5400" b="1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새굴림" panose="02030600000101010101" pitchFamily="18" charset="-127"/>
              <a:ea typeface="새굴림" panose="02030600000101010101" pitchFamily="18" charset="-127"/>
            </a:endParaRPr>
          </a:p>
          <a:p>
            <a:endParaRPr lang="en-US" altLang="ko-KR" sz="5400" b="1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새굴림" panose="02030600000101010101" pitchFamily="18" charset="-127"/>
              <a:ea typeface="새굴림" panose="02030600000101010101" pitchFamily="18" charset="-127"/>
            </a:endParaRPr>
          </a:p>
          <a:p>
            <a:pPr algn="ctr"/>
            <a:endParaRPr lang="ko-KR" altLang="en-US" sz="5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88888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653005" y="388274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/>
              <a:t>1. </a:t>
            </a:r>
            <a:r>
              <a:rPr lang="ko-KR" altLang="en-US"/>
              <a:t>데이터베이스 생성하기</a:t>
            </a:r>
            <a:endParaRPr lang="ko-KR" altLang="en-US" dirty="0"/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853951" y="1713837"/>
            <a:ext cx="9528539" cy="362209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>
                <a:latin typeface="KoPub돋움체_Pro Bold" pitchFamily="18" charset="-127"/>
                <a:ea typeface="KoPub돋움체_Pro Bold" pitchFamily="18" charset="-127"/>
              </a:rPr>
              <a:t>콘솔</a:t>
            </a:r>
            <a:r>
              <a:rPr lang="en-US" altLang="ko-KR" sz="2400" dirty="0">
                <a:latin typeface="KoPub돋움체_Pro Bold" pitchFamily="18" charset="-127"/>
                <a:ea typeface="KoPub돋움체_Pro Bold" pitchFamily="18" charset="-127"/>
              </a:rPr>
              <a:t>(</a:t>
            </a:r>
            <a:r>
              <a:rPr lang="ko-KR" altLang="en-US" sz="2400" dirty="0" err="1">
                <a:latin typeface="KoPub돋움체_Pro Bold" pitchFamily="18" charset="-127"/>
                <a:ea typeface="KoPub돋움체_Pro Bold" pitchFamily="18" charset="-127"/>
              </a:rPr>
              <a:t>명령프롬프트</a:t>
            </a:r>
            <a:r>
              <a:rPr lang="en-US" altLang="ko-KR" sz="2400" dirty="0">
                <a:latin typeface="KoPub돋움체_Pro Bold" pitchFamily="18" charset="-127"/>
                <a:ea typeface="KoPub돋움체_Pro Bold" pitchFamily="18" charset="-127"/>
              </a:rPr>
              <a:t>) </a:t>
            </a:r>
            <a:r>
              <a:rPr lang="ko-KR" altLang="en-US" sz="2400" dirty="0">
                <a:latin typeface="KoPub돋움체_Pro Bold" pitchFamily="18" charset="-127"/>
                <a:ea typeface="KoPub돋움체_Pro Bold" pitchFamily="18" charset="-127"/>
              </a:rPr>
              <a:t>에서 </a:t>
            </a:r>
            <a:r>
              <a:rPr lang="en-US" altLang="ko-KR" sz="2400" dirty="0">
                <a:latin typeface="KoPub돋움체_Pro Bold" pitchFamily="18" charset="-127"/>
                <a:ea typeface="KoPub돋움체_Pro Bold" pitchFamily="18" charset="-127"/>
              </a:rPr>
              <a:t>MySQL </a:t>
            </a:r>
            <a:r>
              <a:rPr lang="ko-KR" altLang="en-US" sz="2400" dirty="0">
                <a:latin typeface="KoPub돋움체_Pro Bold" pitchFamily="18" charset="-127"/>
                <a:ea typeface="KoPub돋움체_Pro Bold" pitchFamily="18" charset="-127"/>
              </a:rPr>
              <a:t>프롬프트에 접속</a:t>
            </a:r>
            <a:endParaRPr lang="en-US" altLang="ko-KR" sz="2400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r>
              <a:rPr lang="en-US" altLang="ko-KR" sz="2000" b="1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CREATE SCHEMA </a:t>
            </a:r>
            <a:r>
              <a:rPr lang="en-US" altLang="ko-KR" sz="2000" b="1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nodejs</a:t>
            </a:r>
            <a:r>
              <a:rPr lang="en-US" altLang="ko-KR" sz="20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;</a:t>
            </a:r>
            <a:r>
              <a:rPr lang="ko-KR" altLang="en-US" sz="20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로 </a:t>
            </a:r>
            <a:r>
              <a:rPr lang="en-US" altLang="ko-KR" sz="20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nodejs</a:t>
            </a:r>
            <a:r>
              <a:rPr lang="en-US" altLang="ko-KR" sz="20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ko-KR" altLang="en-US" sz="20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데이터베이스 생성</a:t>
            </a:r>
            <a:endParaRPr lang="en-US" altLang="ko-KR" sz="20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sz="2000" b="1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use </a:t>
            </a:r>
            <a:r>
              <a:rPr lang="en-US" altLang="ko-KR" sz="2000" b="1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nodejs</a:t>
            </a:r>
            <a:r>
              <a:rPr lang="en-US" altLang="ko-KR" sz="20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;</a:t>
            </a:r>
            <a:r>
              <a:rPr lang="ko-KR" altLang="en-US" sz="20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로 생성한 데이터베이스 선택</a:t>
            </a:r>
            <a:endParaRPr lang="en-US" altLang="ko-KR" sz="20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23E1D87-A023-4243-8A8A-1C630B5FCA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4238" y="3039400"/>
            <a:ext cx="6018284" cy="1879394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1196119" y="5335929"/>
            <a:ext cx="844862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70C0"/>
                </a:solidFill>
              </a:rPr>
              <a:t>CREATE SCHEMA `</a:t>
            </a:r>
            <a:r>
              <a:rPr lang="ko-KR" altLang="en-US" dirty="0" err="1">
                <a:solidFill>
                  <a:srgbClr val="0070C0"/>
                </a:solidFill>
              </a:rPr>
              <a:t>nodejs</a:t>
            </a:r>
            <a:r>
              <a:rPr lang="ko-KR" altLang="en-US" dirty="0">
                <a:solidFill>
                  <a:srgbClr val="0070C0"/>
                </a:solidFill>
              </a:rPr>
              <a:t>` DEFAULT CHARACTER SET utf8;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620000" y="3439886"/>
            <a:ext cx="36684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0070C0"/>
                </a:solidFill>
              </a:rPr>
              <a:t>10page</a:t>
            </a:r>
            <a:r>
              <a:rPr lang="ko-KR" altLang="en-US" dirty="0">
                <a:solidFill>
                  <a:srgbClr val="0070C0"/>
                </a:solidFill>
              </a:rPr>
              <a:t>에서 접속한것처럼</a:t>
            </a:r>
            <a:endParaRPr lang="en-US" altLang="ko-KR" dirty="0">
              <a:solidFill>
                <a:srgbClr val="0070C0"/>
              </a:solidFill>
            </a:endParaRPr>
          </a:p>
          <a:p>
            <a:r>
              <a:rPr lang="ko-KR" altLang="en-US" dirty="0">
                <a:solidFill>
                  <a:srgbClr val="0070C0"/>
                </a:solidFill>
              </a:rPr>
              <a:t>  명령프롬프트</a:t>
            </a:r>
            <a:r>
              <a:rPr lang="en-US" altLang="ko-KR" dirty="0">
                <a:solidFill>
                  <a:srgbClr val="0070C0"/>
                </a:solidFill>
              </a:rPr>
              <a:t>(CMD) </a:t>
            </a:r>
            <a:r>
              <a:rPr lang="ko-KR" altLang="en-US" dirty="0">
                <a:solidFill>
                  <a:srgbClr val="0070C0"/>
                </a:solidFill>
              </a:rPr>
              <a:t>에서</a:t>
            </a:r>
            <a:r>
              <a:rPr lang="en-US" altLang="ko-KR" dirty="0">
                <a:solidFill>
                  <a:srgbClr val="0070C0"/>
                </a:solidFill>
              </a:rPr>
              <a:t> </a:t>
            </a:r>
            <a:r>
              <a:rPr lang="ko-KR" altLang="en-US" dirty="0">
                <a:solidFill>
                  <a:srgbClr val="0070C0"/>
                </a:solidFill>
              </a:rPr>
              <a:t>입력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0AB83D43-7815-4267-AE28-F9B951BB1B27}"/>
              </a:ext>
            </a:extLst>
          </p:cNvPr>
          <p:cNvCxnSpPr>
            <a:cxnSpLocks/>
          </p:cNvCxnSpPr>
          <p:nvPr/>
        </p:nvCxnSpPr>
        <p:spPr>
          <a:xfrm>
            <a:off x="753478" y="3429000"/>
            <a:ext cx="915491" cy="18453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BBE19E9-5513-41D2-91BC-6C8E1EADFD0B}"/>
              </a:ext>
            </a:extLst>
          </p:cNvPr>
          <p:cNvSpPr txBox="1"/>
          <p:nvPr/>
        </p:nvSpPr>
        <p:spPr>
          <a:xfrm>
            <a:off x="159405" y="3219380"/>
            <a:ext cx="11881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err="1">
                <a:solidFill>
                  <a:schemeClr val="accent5">
                    <a:lumMod val="75000"/>
                  </a:schemeClr>
                </a:solidFill>
              </a:rPr>
              <a:t>Mysql</a:t>
            </a:r>
            <a:r>
              <a:rPr lang="ko-KR" altLang="en-US" sz="1600" dirty="0">
                <a:solidFill>
                  <a:schemeClr val="accent5">
                    <a:lumMod val="75000"/>
                  </a:schemeClr>
                </a:solidFill>
              </a:rPr>
              <a:t> 접속</a:t>
            </a:r>
          </a:p>
        </p:txBody>
      </p:sp>
    </p:spTree>
    <p:extLst>
      <p:ext uri="{BB962C8B-B14F-4D97-AF65-F5344CB8AC3E}">
        <p14:creationId xmlns:p14="http://schemas.microsoft.com/office/powerpoint/2010/main" val="24537802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511446" y="329956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데이터베이스란</a:t>
            </a:r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404447" y="1655519"/>
            <a:ext cx="8505092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>
                <a:latin typeface="KoPub돋움체_Pro Bold" pitchFamily="18" charset="-127"/>
                <a:ea typeface="KoPub돋움체_Pro Bold" pitchFamily="18" charset="-127"/>
              </a:rPr>
              <a:t>지금까지는 데이터를 서버 메모리에 저장했음</a:t>
            </a:r>
            <a:endParaRPr lang="en-US" altLang="ko-KR" sz="2400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r>
              <a:rPr lang="ko-KR" altLang="en-US" sz="20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서버를 재 시작하면 데이터도 사라져 버림</a:t>
            </a:r>
            <a:r>
              <a:rPr lang="en-US" altLang="ko-KR" sz="20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-&gt; </a:t>
            </a:r>
            <a:r>
              <a:rPr lang="ko-KR" altLang="en-US" sz="20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영구적으로 저장할 공간 필요</a:t>
            </a:r>
            <a:endParaRPr lang="en-US" altLang="ko-KR" sz="20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r>
              <a:rPr lang="en-US" altLang="ko-KR" sz="2400" dirty="0">
                <a:latin typeface="KoPub돋움체_Pro Bold" pitchFamily="18" charset="-127"/>
                <a:ea typeface="KoPub돋움체_Pro Bold" pitchFamily="18" charset="-127"/>
              </a:rPr>
              <a:t>MySQL </a:t>
            </a:r>
            <a:r>
              <a:rPr lang="ko-KR" altLang="en-US" sz="2400" dirty="0">
                <a:latin typeface="KoPub돋움체_Pro Bold" pitchFamily="18" charset="-127"/>
                <a:ea typeface="KoPub돋움체_Pro Bold" pitchFamily="18" charset="-127"/>
              </a:rPr>
              <a:t>관계형 데이터베이스 사용</a:t>
            </a:r>
            <a:endParaRPr lang="en-US" altLang="ko-KR" sz="2400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r>
              <a:rPr lang="ko-KR" altLang="en-US" sz="20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데이터베이스</a:t>
            </a:r>
            <a:r>
              <a:rPr lang="en-US" altLang="ko-KR" sz="20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: </a:t>
            </a:r>
            <a:r>
              <a:rPr lang="ko-KR" altLang="en-US" sz="20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관련성을 가지며 중복이 없는 데이터들의 집합</a:t>
            </a:r>
            <a:endParaRPr lang="en-US" altLang="ko-KR" sz="20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sz="20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DBMS: </a:t>
            </a:r>
            <a:r>
              <a:rPr lang="ko-KR" altLang="en-US" sz="20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데이터베이스를 관리하는 시스템</a:t>
            </a:r>
            <a:endParaRPr lang="en-US" altLang="ko-KR" sz="20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sz="20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RDBMS: </a:t>
            </a:r>
            <a:r>
              <a:rPr lang="ko-KR" altLang="en-US" sz="20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관계형 데이터베이스를 관리하는 시스템</a:t>
            </a:r>
            <a:endParaRPr lang="en-US" altLang="ko-KR" sz="20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sz="20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서버의 하드 디스크나 </a:t>
            </a:r>
            <a:r>
              <a:rPr lang="en-US" altLang="ko-KR" sz="20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SSD </a:t>
            </a:r>
            <a:r>
              <a:rPr lang="ko-KR" altLang="en-US" sz="20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등의 저장 매체에 데이터를 저장</a:t>
            </a:r>
            <a:endParaRPr lang="en-US" altLang="ko-KR" sz="20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sz="20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서버 종료 여부와 상관 없이 데이터를 계속 사용할 수 있음</a:t>
            </a:r>
            <a:endParaRPr lang="en-US" altLang="ko-KR" sz="20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sz="20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여러 사람이 동시에 접근할 수 있고</a:t>
            </a:r>
            <a:r>
              <a:rPr lang="en-US" altLang="ko-KR" sz="20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sz="20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권한을 따로 줄 수 있음</a:t>
            </a:r>
            <a:endParaRPr lang="en-US" altLang="ko-KR" sz="20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05F22E0-0F77-41EA-A0C0-ECE34874BE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3991" y="3380609"/>
            <a:ext cx="4656994" cy="3360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0955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629855" y="295677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/>
              <a:t>2. </a:t>
            </a:r>
            <a:r>
              <a:rPr lang="ko-KR" altLang="en-US"/>
              <a:t>테이블 생성하기</a:t>
            </a:r>
            <a:endParaRPr lang="ko-KR" altLang="en-US" dirty="0"/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629855" y="1621240"/>
            <a:ext cx="4605761" cy="1885764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latin typeface="KoPub돋움체_Pro Bold" pitchFamily="18" charset="-127"/>
                <a:ea typeface="KoPub돋움체_Pro Bold" pitchFamily="18" charset="-127"/>
              </a:rPr>
              <a:t>MySQL </a:t>
            </a:r>
            <a:r>
              <a:rPr lang="ko-KR" altLang="en-US" sz="2400" dirty="0">
                <a:latin typeface="KoPub돋움체_Pro Bold" pitchFamily="18" charset="-127"/>
                <a:ea typeface="KoPub돋움체_Pro Bold" pitchFamily="18" charset="-127"/>
              </a:rPr>
              <a:t>프롬프트에서 테이블 생성</a:t>
            </a:r>
            <a:endParaRPr lang="en-US" altLang="ko-KR" sz="2400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r>
              <a:rPr lang="en-US" altLang="ko-KR" sz="20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CREATE TABLE [</a:t>
            </a:r>
            <a:r>
              <a:rPr lang="ko-KR" altLang="en-US" sz="20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데이터베이스명</a:t>
            </a:r>
            <a:r>
              <a:rPr lang="en-US" altLang="ko-KR" sz="20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.</a:t>
            </a:r>
            <a:r>
              <a:rPr lang="ko-KR" altLang="en-US" sz="20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테이블 명</a:t>
            </a:r>
            <a:r>
              <a:rPr lang="en-US" altLang="ko-KR" sz="20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]</a:t>
            </a:r>
            <a:r>
              <a:rPr lang="ko-KR" altLang="en-US" sz="20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으로 테이블 생성</a:t>
            </a:r>
            <a:endParaRPr lang="en-US" altLang="ko-KR" sz="20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sz="20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사용자 정보를 저장하는 테이블</a:t>
            </a:r>
            <a:endParaRPr lang="en-US" altLang="ko-KR" sz="20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660571" y="1778283"/>
            <a:ext cx="6096000" cy="3693319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ko-KR" altLang="en-US" dirty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ko-KR" altLang="en-US" dirty="0">
                <a:solidFill>
                  <a:schemeClr val="accent5">
                    <a:lumMod val="75000"/>
                  </a:schemeClr>
                </a:solidFill>
              </a:rPr>
              <a:t>CREATE TABLE </a:t>
            </a:r>
            <a:r>
              <a:rPr lang="ko-KR" altLang="en-US" dirty="0" err="1">
                <a:solidFill>
                  <a:schemeClr val="accent5">
                    <a:lumMod val="75000"/>
                  </a:schemeClr>
                </a:solidFill>
              </a:rPr>
              <a:t>nodejs.users</a:t>
            </a:r>
            <a:r>
              <a:rPr lang="ko-KR" altLang="en-US" dirty="0">
                <a:solidFill>
                  <a:schemeClr val="accent5">
                    <a:lumMod val="75000"/>
                  </a:schemeClr>
                </a:solidFill>
              </a:rPr>
              <a:t> (</a:t>
            </a:r>
          </a:p>
          <a:p>
            <a:r>
              <a:rPr lang="ko-KR" altLang="en-US" dirty="0" err="1">
                <a:solidFill>
                  <a:schemeClr val="accent5">
                    <a:lumMod val="75000"/>
                  </a:schemeClr>
                </a:solidFill>
              </a:rPr>
              <a:t>id</a:t>
            </a:r>
            <a:r>
              <a:rPr lang="ko-KR" altLang="en-US" dirty="0">
                <a:solidFill>
                  <a:schemeClr val="accent5">
                    <a:lumMod val="75000"/>
                  </a:schemeClr>
                </a:solidFill>
              </a:rPr>
              <a:t> INT NOT  NULL  AUTO_INCREMENT,</a:t>
            </a:r>
          </a:p>
          <a:p>
            <a:r>
              <a:rPr lang="ko-KR" altLang="en-US" dirty="0" err="1">
                <a:solidFill>
                  <a:schemeClr val="accent5">
                    <a:lumMod val="75000"/>
                  </a:schemeClr>
                </a:solidFill>
              </a:rPr>
              <a:t>name</a:t>
            </a:r>
            <a:r>
              <a:rPr lang="ko-KR" altLang="en-US" dirty="0">
                <a:solidFill>
                  <a:schemeClr val="accent5">
                    <a:lumMod val="75000"/>
                  </a:schemeClr>
                </a:solidFill>
              </a:rPr>
              <a:t> VARCHAR(20) NOT NULL,</a:t>
            </a:r>
          </a:p>
          <a:p>
            <a:r>
              <a:rPr lang="ko-KR" altLang="en-US" dirty="0" err="1">
                <a:solidFill>
                  <a:schemeClr val="accent5">
                    <a:lumMod val="75000"/>
                  </a:schemeClr>
                </a:solidFill>
              </a:rPr>
              <a:t>age</a:t>
            </a:r>
            <a:r>
              <a:rPr lang="ko-KR" altLang="en-US" dirty="0">
                <a:solidFill>
                  <a:schemeClr val="accent5">
                    <a:lumMod val="75000"/>
                  </a:schemeClr>
                </a:solidFill>
              </a:rPr>
              <a:t> INT UNSIGNED NOT NULL,</a:t>
            </a:r>
          </a:p>
          <a:p>
            <a:r>
              <a:rPr lang="ko-KR" altLang="en-US" dirty="0" err="1">
                <a:solidFill>
                  <a:schemeClr val="accent5">
                    <a:lumMod val="75000"/>
                  </a:schemeClr>
                </a:solidFill>
              </a:rPr>
              <a:t>married</a:t>
            </a:r>
            <a:r>
              <a:rPr lang="ko-KR" altLang="en-US" dirty="0">
                <a:solidFill>
                  <a:schemeClr val="accent5">
                    <a:lumMod val="75000"/>
                  </a:schemeClr>
                </a:solidFill>
              </a:rPr>
              <a:t> TINYINT NOT NULL,</a:t>
            </a:r>
          </a:p>
          <a:p>
            <a:r>
              <a:rPr lang="ko-KR" altLang="en-US" dirty="0" err="1">
                <a:solidFill>
                  <a:schemeClr val="accent5">
                    <a:lumMod val="75000"/>
                  </a:schemeClr>
                </a:solidFill>
              </a:rPr>
              <a:t>comment</a:t>
            </a:r>
            <a:r>
              <a:rPr lang="ko-KR" altLang="en-US" dirty="0">
                <a:solidFill>
                  <a:schemeClr val="accent5">
                    <a:lumMod val="75000"/>
                  </a:schemeClr>
                </a:solidFill>
              </a:rPr>
              <a:t> TEXT NULL,</a:t>
            </a:r>
          </a:p>
          <a:p>
            <a:r>
              <a:rPr lang="ko-KR" altLang="en-US" dirty="0" err="1">
                <a:solidFill>
                  <a:schemeClr val="accent5">
                    <a:lumMod val="75000"/>
                  </a:schemeClr>
                </a:solidFill>
              </a:rPr>
              <a:t>created_at</a:t>
            </a:r>
            <a:r>
              <a:rPr lang="ko-KR" altLang="en-US" dirty="0">
                <a:solidFill>
                  <a:schemeClr val="accent5">
                    <a:lumMod val="75000"/>
                  </a:schemeClr>
                </a:solidFill>
              </a:rPr>
              <a:t> DATETIME NOT NULL DEFAULT </a:t>
            </a:r>
            <a:r>
              <a:rPr lang="ko-KR" altLang="en-US" dirty="0" err="1">
                <a:solidFill>
                  <a:schemeClr val="accent5">
                    <a:lumMod val="75000"/>
                  </a:schemeClr>
                </a:solidFill>
              </a:rPr>
              <a:t>now</a:t>
            </a:r>
            <a:r>
              <a:rPr lang="ko-KR" altLang="en-US" dirty="0">
                <a:solidFill>
                  <a:schemeClr val="accent5">
                    <a:lumMod val="75000"/>
                  </a:schemeClr>
                </a:solidFill>
              </a:rPr>
              <a:t>(),</a:t>
            </a:r>
          </a:p>
          <a:p>
            <a:r>
              <a:rPr lang="ko-KR" altLang="en-US" dirty="0">
                <a:solidFill>
                  <a:schemeClr val="accent5">
                    <a:lumMod val="75000"/>
                  </a:schemeClr>
                </a:solidFill>
              </a:rPr>
              <a:t>PRIMARY KEY(</a:t>
            </a:r>
            <a:r>
              <a:rPr lang="ko-KR" altLang="en-US" dirty="0" err="1">
                <a:solidFill>
                  <a:schemeClr val="accent5">
                    <a:lumMod val="75000"/>
                  </a:schemeClr>
                </a:solidFill>
              </a:rPr>
              <a:t>id</a:t>
            </a:r>
            <a:r>
              <a:rPr lang="ko-KR" altLang="en-US" dirty="0">
                <a:solidFill>
                  <a:schemeClr val="accent5">
                    <a:lumMod val="75000"/>
                  </a:schemeClr>
                </a:solidFill>
              </a:rPr>
              <a:t>),</a:t>
            </a:r>
          </a:p>
          <a:p>
            <a:r>
              <a:rPr lang="ko-KR" altLang="en-US" dirty="0">
                <a:solidFill>
                  <a:schemeClr val="accent5">
                    <a:lumMod val="75000"/>
                  </a:schemeClr>
                </a:solidFill>
              </a:rPr>
              <a:t>UNIQUE INDEX </a:t>
            </a:r>
            <a:r>
              <a:rPr lang="ko-KR" altLang="en-US" dirty="0" err="1">
                <a:solidFill>
                  <a:schemeClr val="accent5">
                    <a:lumMod val="75000"/>
                  </a:schemeClr>
                </a:solidFill>
              </a:rPr>
              <a:t>name_UNIQUE</a:t>
            </a:r>
            <a:r>
              <a:rPr lang="ko-KR" altLang="en-US" dirty="0">
                <a:solidFill>
                  <a:schemeClr val="accent5">
                    <a:lumMod val="75000"/>
                  </a:schemeClr>
                </a:solidFill>
              </a:rPr>
              <a:t> (</a:t>
            </a:r>
            <a:r>
              <a:rPr lang="ko-KR" altLang="en-US" dirty="0" err="1">
                <a:solidFill>
                  <a:schemeClr val="accent5">
                    <a:lumMod val="75000"/>
                  </a:schemeClr>
                </a:solidFill>
              </a:rPr>
              <a:t>name</a:t>
            </a:r>
            <a:r>
              <a:rPr lang="ko-KR" altLang="en-US" dirty="0">
                <a:solidFill>
                  <a:schemeClr val="accent5">
                    <a:lumMod val="75000"/>
                  </a:schemeClr>
                </a:solidFill>
              </a:rPr>
              <a:t> ASC))</a:t>
            </a:r>
          </a:p>
          <a:p>
            <a:r>
              <a:rPr lang="ko-KR" altLang="en-US" dirty="0">
                <a:solidFill>
                  <a:schemeClr val="accent5">
                    <a:lumMod val="75000"/>
                  </a:schemeClr>
                </a:solidFill>
              </a:rPr>
              <a:t>COMMENT = '사용자 정보'</a:t>
            </a:r>
          </a:p>
          <a:p>
            <a:r>
              <a:rPr lang="ko-KR" altLang="en-US" dirty="0">
                <a:solidFill>
                  <a:schemeClr val="accent5">
                    <a:lumMod val="75000"/>
                  </a:schemeClr>
                </a:solidFill>
              </a:rPr>
              <a:t>DEFAULT CHARACTER SET= UTF8</a:t>
            </a:r>
          </a:p>
          <a:p>
            <a:r>
              <a:rPr lang="ko-KR" altLang="en-US" dirty="0">
                <a:solidFill>
                  <a:schemeClr val="accent5">
                    <a:lumMod val="75000"/>
                  </a:schemeClr>
                </a:solidFill>
              </a:rPr>
              <a:t>ENGINE = </a:t>
            </a:r>
            <a:r>
              <a:rPr lang="ko-KR" altLang="en-US" dirty="0" err="1">
                <a:solidFill>
                  <a:schemeClr val="accent5">
                    <a:lumMod val="75000"/>
                  </a:schemeClr>
                </a:solidFill>
              </a:rPr>
              <a:t>InnoDB</a:t>
            </a:r>
            <a:r>
              <a:rPr lang="ko-KR" altLang="en-US" dirty="0">
                <a:solidFill>
                  <a:schemeClr val="accent5">
                    <a:lumMod val="75000"/>
                  </a:schemeClr>
                </a:solidFill>
              </a:rPr>
              <a:t>;</a:t>
            </a:r>
          </a:p>
        </p:txBody>
      </p:sp>
      <p:sp>
        <p:nvSpPr>
          <p:cNvPr id="7" name="모서리가 둥근 직사각형 6"/>
          <p:cNvSpPr/>
          <p:nvPr/>
        </p:nvSpPr>
        <p:spPr>
          <a:xfrm>
            <a:off x="5508171" y="1778283"/>
            <a:ext cx="5769429" cy="4328603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435429" y="4280494"/>
            <a:ext cx="477566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rgbClr val="0070C0"/>
                </a:solidFill>
              </a:rPr>
              <a:t>한</a:t>
            </a:r>
            <a:r>
              <a:rPr lang="en-US" altLang="ko-KR" sz="1600" dirty="0">
                <a:solidFill>
                  <a:srgbClr val="0070C0"/>
                </a:solidFill>
              </a:rPr>
              <a:t> </a:t>
            </a:r>
            <a:r>
              <a:rPr lang="ko-KR" altLang="en-US" sz="1600" dirty="0">
                <a:solidFill>
                  <a:srgbClr val="0070C0"/>
                </a:solidFill>
              </a:rPr>
              <a:t>번에 작성할 수 있지만</a:t>
            </a:r>
            <a:r>
              <a:rPr lang="en-US" altLang="ko-KR" sz="1600" dirty="0">
                <a:solidFill>
                  <a:srgbClr val="0070C0"/>
                </a:solidFill>
              </a:rPr>
              <a:t>, Enter </a:t>
            </a:r>
            <a:r>
              <a:rPr lang="ko-KR" altLang="en-US" sz="1600" dirty="0">
                <a:solidFill>
                  <a:srgbClr val="0070C0"/>
                </a:solidFill>
              </a:rPr>
              <a:t>키를 </a:t>
            </a:r>
            <a:endParaRPr lang="en-US" altLang="ko-KR" sz="1600" dirty="0">
              <a:solidFill>
                <a:srgbClr val="0070C0"/>
              </a:solidFill>
            </a:endParaRPr>
          </a:p>
          <a:p>
            <a:r>
              <a:rPr lang="ko-KR" altLang="en-US" sz="1600" dirty="0">
                <a:solidFill>
                  <a:srgbClr val="0070C0"/>
                </a:solidFill>
              </a:rPr>
              <a:t>     사용해 각각 한 줄 씩 입력하는게 작성하기 좋음</a:t>
            </a:r>
            <a:endParaRPr lang="en-US" altLang="ko-KR" sz="1600" dirty="0">
              <a:solidFill>
                <a:srgbClr val="0070C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rgbClr val="0070C0"/>
                </a:solidFill>
              </a:rPr>
              <a:t>마지막에 세미콜론</a:t>
            </a:r>
            <a:r>
              <a:rPr lang="en-US" altLang="ko-KR" sz="1600" dirty="0">
                <a:solidFill>
                  <a:srgbClr val="0070C0"/>
                </a:solidFill>
              </a:rPr>
              <a:t>(;)</a:t>
            </a:r>
            <a:r>
              <a:rPr lang="ko-KR" altLang="en-US" sz="1600" dirty="0">
                <a:solidFill>
                  <a:srgbClr val="0070C0"/>
                </a:solidFill>
              </a:rPr>
              <a:t>을</a:t>
            </a:r>
            <a:r>
              <a:rPr lang="en-US" altLang="ko-KR" sz="1600" dirty="0">
                <a:solidFill>
                  <a:srgbClr val="0070C0"/>
                </a:solidFill>
              </a:rPr>
              <a:t> </a:t>
            </a:r>
            <a:r>
              <a:rPr lang="ko-KR" altLang="en-US" sz="1600" dirty="0">
                <a:solidFill>
                  <a:srgbClr val="0070C0"/>
                </a:solidFill>
              </a:rPr>
              <a:t>입력 해야지 실행됨</a:t>
            </a:r>
            <a:r>
              <a:rPr lang="en-US" altLang="ko-KR" sz="1600" dirty="0">
                <a:solidFill>
                  <a:srgbClr val="0070C0"/>
                </a:solidFill>
              </a:rPr>
              <a:t>.</a:t>
            </a:r>
            <a:endParaRPr lang="ko-KR" altLang="en-US" sz="16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10833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583557" y="330401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/>
              <a:t>3. </a:t>
            </a:r>
            <a:r>
              <a:rPr lang="ko-KR" altLang="en-US" dirty="0"/>
              <a:t>컬럼과 로우</a:t>
            </a:r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691907" y="1655964"/>
            <a:ext cx="8105496" cy="266126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>
                <a:latin typeface="KoPub돋움체_Pro Bold" pitchFamily="18" charset="-127"/>
                <a:ea typeface="KoPub돋움체_Pro Bold" pitchFamily="18" charset="-127"/>
              </a:rPr>
              <a:t>나이</a:t>
            </a:r>
            <a:r>
              <a:rPr lang="en-US" altLang="ko-KR" sz="2400" dirty="0">
                <a:latin typeface="KoPub돋움체_Pro Bold" pitchFamily="18" charset="-127"/>
                <a:ea typeface="KoPub돋움체_Pro Bold" pitchFamily="18" charset="-127"/>
              </a:rPr>
              <a:t>, </a:t>
            </a:r>
            <a:r>
              <a:rPr lang="ko-KR" altLang="en-US" sz="2400" dirty="0">
                <a:latin typeface="KoPub돋움체_Pro Bold" pitchFamily="18" charset="-127"/>
                <a:ea typeface="KoPub돋움체_Pro Bold" pitchFamily="18" charset="-127"/>
              </a:rPr>
              <a:t>결혼 여부</a:t>
            </a:r>
            <a:r>
              <a:rPr lang="en-US" altLang="ko-KR" sz="2400" dirty="0">
                <a:latin typeface="KoPub돋움체_Pro Bold" pitchFamily="18" charset="-127"/>
                <a:ea typeface="KoPub돋움체_Pro Bold" pitchFamily="18" charset="-127"/>
              </a:rPr>
              <a:t>, </a:t>
            </a:r>
            <a:r>
              <a:rPr lang="ko-KR" altLang="en-US" sz="2400" dirty="0">
                <a:latin typeface="KoPub돋움체_Pro Bold" pitchFamily="18" charset="-127"/>
                <a:ea typeface="KoPub돋움체_Pro Bold" pitchFamily="18" charset="-127"/>
              </a:rPr>
              <a:t>성별같은 정보가 컬럼</a:t>
            </a:r>
            <a:endParaRPr lang="en-US" altLang="ko-KR" sz="2400" dirty="0">
              <a:latin typeface="KoPub돋움체_Pro Bold" pitchFamily="18" charset="-127"/>
              <a:ea typeface="KoPub돋움체_Pro Bold" pitchFamily="18" charset="-127"/>
            </a:endParaRPr>
          </a:p>
          <a:p>
            <a:r>
              <a:rPr lang="ko-KR" altLang="en-US" sz="2400" dirty="0"/>
              <a:t>실제로 들어가는 데이터는 로우</a:t>
            </a:r>
            <a:endParaRPr lang="en-US" altLang="ko-KR" sz="2400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857ECBB-8C90-4CDC-B8A0-539CEAD341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9574" y="1713892"/>
            <a:ext cx="4835657" cy="4630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1924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560408" y="318827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/>
              <a:t>4. </a:t>
            </a:r>
            <a:r>
              <a:rPr lang="ko-KR" altLang="en-US" dirty="0"/>
              <a:t>컬럼 옵션들</a:t>
            </a:r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676154" y="1644390"/>
            <a:ext cx="10515600" cy="4721562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latin typeface="KoPub돋움체_Pro Bold" pitchFamily="18" charset="-127"/>
                <a:ea typeface="KoPub돋움체_Pro Bold" pitchFamily="18" charset="-127"/>
              </a:rPr>
              <a:t> id </a:t>
            </a:r>
            <a:r>
              <a:rPr lang="en-US" altLang="ko-KR" sz="2400" dirty="0"/>
              <a:t>INT NOT NULL AUTO_INCREMENT</a:t>
            </a:r>
          </a:p>
          <a:p>
            <a:pPr lvl="1"/>
            <a:r>
              <a:rPr lang="ko-KR" altLang="en-US" sz="2000" dirty="0"/>
              <a:t>컬럼 명 옆의 것들은 컬럼에 대한 옵션들</a:t>
            </a:r>
            <a:endParaRPr lang="en-US" altLang="ko-KR" sz="2000" dirty="0"/>
          </a:p>
          <a:p>
            <a:pPr lvl="1"/>
            <a:endParaRPr lang="en-US" altLang="ko-KR" sz="2000" dirty="0"/>
          </a:p>
          <a:p>
            <a:pPr lvl="1"/>
            <a:r>
              <a:rPr lang="en-US" altLang="ko-KR" sz="2000" dirty="0"/>
              <a:t>INT: </a:t>
            </a:r>
            <a:r>
              <a:rPr lang="ko-KR" altLang="en-US" sz="2000" dirty="0"/>
              <a:t>정수 자료 형</a:t>
            </a:r>
            <a:r>
              <a:rPr lang="en-US" altLang="ko-KR" sz="2000" dirty="0"/>
              <a:t>(FLOAT,</a:t>
            </a:r>
            <a:r>
              <a:rPr lang="ko-KR" altLang="en-US" sz="2000" dirty="0"/>
              <a:t> </a:t>
            </a:r>
            <a:r>
              <a:rPr lang="en-US" altLang="ko-KR" sz="2000" dirty="0"/>
              <a:t>DOUBLE</a:t>
            </a:r>
            <a:r>
              <a:rPr lang="ko-KR" altLang="en-US" sz="2000" dirty="0"/>
              <a:t>은 실수</a:t>
            </a:r>
            <a:r>
              <a:rPr lang="en-US" altLang="ko-KR" sz="2000" dirty="0"/>
              <a:t>)</a:t>
            </a:r>
          </a:p>
          <a:p>
            <a:pPr lvl="1"/>
            <a:r>
              <a:rPr lang="en-US" altLang="ko-KR" sz="2000" dirty="0"/>
              <a:t>VARCHAR: </a:t>
            </a:r>
            <a:r>
              <a:rPr lang="ko-KR" altLang="en-US" sz="2000" dirty="0"/>
              <a:t>문자열 자료 형</a:t>
            </a:r>
            <a:r>
              <a:rPr lang="en-US" altLang="ko-KR" sz="2000" dirty="0"/>
              <a:t>, </a:t>
            </a:r>
            <a:r>
              <a:rPr lang="ko-KR" altLang="en-US" sz="2000" dirty="0"/>
              <a:t>가변 길이</a:t>
            </a:r>
            <a:r>
              <a:rPr lang="en-US" altLang="ko-KR" sz="2000" dirty="0"/>
              <a:t>(CHAR</a:t>
            </a:r>
            <a:r>
              <a:rPr lang="ko-KR" altLang="en-US" sz="2000" dirty="0"/>
              <a:t>은 고정 길이</a:t>
            </a:r>
            <a:r>
              <a:rPr lang="en-US" altLang="ko-KR" sz="2000" dirty="0"/>
              <a:t>)</a:t>
            </a:r>
          </a:p>
          <a:p>
            <a:pPr lvl="1"/>
            <a:r>
              <a:rPr lang="en-US" altLang="ko-KR" sz="2000" dirty="0"/>
              <a:t>TEXT: </a:t>
            </a:r>
            <a:r>
              <a:rPr lang="ko-KR" altLang="en-US" sz="2000" dirty="0"/>
              <a:t>긴 문자열은 </a:t>
            </a:r>
            <a:r>
              <a:rPr lang="en-US" altLang="ko-KR" sz="2000" dirty="0"/>
              <a:t>TEXT</a:t>
            </a:r>
            <a:r>
              <a:rPr lang="ko-KR" altLang="en-US" sz="2000" dirty="0"/>
              <a:t>로 별도 저장</a:t>
            </a:r>
            <a:endParaRPr lang="en-US" altLang="ko-KR" sz="2000" dirty="0"/>
          </a:p>
          <a:p>
            <a:pPr lvl="1"/>
            <a:r>
              <a:rPr lang="en-US" altLang="ko-KR" sz="2000" dirty="0"/>
              <a:t>DATETIME:</a:t>
            </a:r>
            <a:r>
              <a:rPr lang="ko-KR" altLang="en-US" sz="2000" dirty="0"/>
              <a:t> 날짜 자료 형 저장</a:t>
            </a:r>
            <a:endParaRPr lang="en-US" altLang="ko-KR" sz="2000" dirty="0"/>
          </a:p>
          <a:p>
            <a:pPr lvl="1"/>
            <a:r>
              <a:rPr lang="en-US" altLang="ko-KR" sz="2000" dirty="0"/>
              <a:t>TINYINT: -128</a:t>
            </a:r>
            <a:r>
              <a:rPr lang="ko-KR" altLang="en-US" sz="2000" dirty="0"/>
              <a:t>에서 </a:t>
            </a:r>
            <a:r>
              <a:rPr lang="en-US" altLang="ko-KR" sz="2000" dirty="0"/>
              <a:t>127</a:t>
            </a:r>
            <a:r>
              <a:rPr lang="ko-KR" altLang="en-US" sz="2000" dirty="0"/>
              <a:t>까지 저장하지만 여기서는 </a:t>
            </a:r>
            <a:r>
              <a:rPr lang="en-US" altLang="ko-KR" sz="2000" dirty="0"/>
              <a:t>1 </a:t>
            </a:r>
            <a:r>
              <a:rPr lang="ko-KR" altLang="en-US" sz="2000" dirty="0"/>
              <a:t>또는 </a:t>
            </a:r>
            <a:r>
              <a:rPr lang="en-US" altLang="ko-KR" sz="2000" dirty="0"/>
              <a:t>0</a:t>
            </a:r>
            <a:r>
              <a:rPr lang="ko-KR" altLang="en-US" sz="2000" dirty="0"/>
              <a:t>만 저장해 불 값 표현</a:t>
            </a:r>
            <a:endParaRPr lang="en-US" altLang="ko-KR" sz="2000" dirty="0"/>
          </a:p>
          <a:p>
            <a:pPr marL="334963" lvl="1" indent="0">
              <a:buFont typeface="Arial" panose="020B0604020202020204" pitchFamily="34" charset="0"/>
              <a:buNone/>
            </a:pPr>
            <a:endParaRPr lang="en-US" altLang="ko-KR" sz="2000" dirty="0"/>
          </a:p>
          <a:p>
            <a:pPr lvl="1"/>
            <a:r>
              <a:rPr lang="en-US" altLang="ko-KR" sz="2000" dirty="0"/>
              <a:t>NOT NULL: </a:t>
            </a:r>
            <a:r>
              <a:rPr lang="ko-KR" altLang="en-US" sz="2000" dirty="0"/>
              <a:t>빈 값은 받지 않는다는 뜻</a:t>
            </a:r>
            <a:r>
              <a:rPr lang="en-US" altLang="ko-KR" sz="2000" dirty="0"/>
              <a:t>(NULL</a:t>
            </a:r>
            <a:r>
              <a:rPr lang="ko-KR" altLang="en-US" sz="2000" dirty="0"/>
              <a:t>은 빈 값 허용</a:t>
            </a:r>
            <a:r>
              <a:rPr lang="en-US" altLang="ko-KR" sz="2000" dirty="0"/>
              <a:t>)</a:t>
            </a:r>
          </a:p>
          <a:p>
            <a:pPr lvl="1"/>
            <a:r>
              <a:rPr lang="en-US" altLang="ko-KR" sz="2000" dirty="0"/>
              <a:t>AUTO_INCREMENT: </a:t>
            </a:r>
            <a:r>
              <a:rPr lang="ko-KR" altLang="en-US" sz="2000" dirty="0"/>
              <a:t>숫자 자료 형인 경우 다음 로우가 저장될 때 자동으로 </a:t>
            </a:r>
            <a:r>
              <a:rPr lang="en-US" altLang="ko-KR" sz="2000" dirty="0"/>
              <a:t>1 </a:t>
            </a:r>
            <a:r>
              <a:rPr lang="ko-KR" altLang="en-US" sz="2000" dirty="0"/>
              <a:t>증가</a:t>
            </a:r>
            <a:endParaRPr lang="en-US" altLang="ko-KR" sz="2000" dirty="0"/>
          </a:p>
          <a:p>
            <a:pPr lvl="1"/>
            <a:r>
              <a:rPr lang="en-US" altLang="ko-KR" sz="2000" dirty="0"/>
              <a:t>UNSIGNED: 0</a:t>
            </a:r>
            <a:r>
              <a:rPr lang="ko-KR" altLang="en-US" sz="2000" dirty="0"/>
              <a:t>과 양수만 허용</a:t>
            </a:r>
            <a:endParaRPr lang="en-US" altLang="ko-KR" sz="2000" dirty="0"/>
          </a:p>
          <a:p>
            <a:pPr lvl="1"/>
            <a:r>
              <a:rPr lang="en-US" altLang="ko-KR" sz="2000" dirty="0"/>
              <a:t>ZEROFILL: </a:t>
            </a:r>
            <a:r>
              <a:rPr lang="ko-KR" altLang="en-US" sz="2000" dirty="0"/>
              <a:t>숫자의 자리 수가 고정된 경우 빈 자리에 </a:t>
            </a:r>
            <a:r>
              <a:rPr lang="en-US" altLang="ko-KR" sz="2000" dirty="0"/>
              <a:t>0</a:t>
            </a:r>
            <a:r>
              <a:rPr lang="ko-KR" altLang="en-US" sz="2000" dirty="0"/>
              <a:t>을 넣음</a:t>
            </a:r>
            <a:endParaRPr lang="en-US" altLang="ko-KR" sz="2000" dirty="0"/>
          </a:p>
          <a:p>
            <a:pPr lvl="1"/>
            <a:r>
              <a:rPr lang="en-US" altLang="ko-KR" sz="2000" dirty="0"/>
              <a:t>DEFAULT now(): </a:t>
            </a:r>
            <a:r>
              <a:rPr lang="ko-KR" altLang="en-US" sz="2000" dirty="0"/>
              <a:t>날짜 컬럼의 기본값을 현재 시간으로</a:t>
            </a:r>
            <a:endParaRPr lang="en-US" altLang="ko-KR" sz="2000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sz="2400" dirty="0">
              <a:latin typeface="KoPub돋움체_Pro Bold" pitchFamily="18" charset="-127"/>
              <a:ea typeface="KoPub돋움체_Pro Bold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532977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540151" y="330400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/>
              <a:t>5. Primary</a:t>
            </a:r>
            <a:r>
              <a:rPr lang="ko-KR" altLang="en-US"/>
              <a:t> </a:t>
            </a:r>
            <a:r>
              <a:rPr lang="en-US" altLang="ko-KR"/>
              <a:t>Key, Unique Index</a:t>
            </a:r>
            <a:endParaRPr lang="ko-KR" altLang="en-US" dirty="0"/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772928" y="1783285"/>
            <a:ext cx="10674433" cy="420082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latin typeface="KoPub돋움체_Pro Bold" pitchFamily="18" charset="-127"/>
                <a:ea typeface="KoPub돋움체_Pro Bold" pitchFamily="18" charset="-127"/>
              </a:rPr>
              <a:t> PRIMARY KEY(id)</a:t>
            </a:r>
          </a:p>
          <a:p>
            <a:pPr lvl="1"/>
            <a:r>
              <a:rPr lang="en-US" altLang="ko-KR" sz="20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id</a:t>
            </a:r>
            <a:r>
              <a:rPr lang="ko-KR" altLang="en-US" sz="20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가 테이블에서 로우를 특정할 수 있게 해주는 고유한 값 임을 의미</a:t>
            </a:r>
            <a:endParaRPr lang="en-US" altLang="ko-KR" sz="20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sz="20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학번</a:t>
            </a:r>
            <a:r>
              <a:rPr lang="en-US" altLang="ko-KR" sz="20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sz="20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주민등록번호같은 개념</a:t>
            </a:r>
            <a:endParaRPr lang="en-US" altLang="ko-KR" sz="20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marL="334963" lvl="1" indent="0">
              <a:buFont typeface="Arial" panose="020B0604020202020204" pitchFamily="34" charset="0"/>
              <a:buNone/>
            </a:pPr>
            <a:endParaRPr lang="en-US" altLang="ko-KR" sz="2000" dirty="0">
              <a:ea typeface="KoPub돋움체_Pro Bold" pitchFamily="18" charset="-127"/>
            </a:endParaRPr>
          </a:p>
          <a:p>
            <a:r>
              <a:rPr lang="en-US" altLang="ko-KR" sz="2400" dirty="0"/>
              <a:t>UNIQUE INDEX </a:t>
            </a:r>
            <a:r>
              <a:rPr lang="en-US" altLang="ko-KR" sz="2400" dirty="0" err="1"/>
              <a:t>name_UNIQUE</a:t>
            </a:r>
            <a:r>
              <a:rPr lang="en-US" altLang="ko-KR" sz="2400" dirty="0"/>
              <a:t> (name ASC)</a:t>
            </a:r>
          </a:p>
          <a:p>
            <a:pPr lvl="1"/>
            <a:r>
              <a:rPr lang="ko-KR" altLang="en-US" sz="2000" dirty="0"/>
              <a:t>해당 컬럼</a:t>
            </a:r>
            <a:r>
              <a:rPr lang="en-US" altLang="ko-KR" sz="2000" dirty="0"/>
              <a:t>(name)</a:t>
            </a:r>
            <a:r>
              <a:rPr lang="ko-KR" altLang="en-US" sz="2000" dirty="0"/>
              <a:t>이 고유해야 함을 나타내는 옵션</a:t>
            </a:r>
            <a:endParaRPr lang="en-US" altLang="ko-KR" sz="2000" dirty="0"/>
          </a:p>
          <a:p>
            <a:pPr lvl="1"/>
            <a:r>
              <a:rPr lang="en-US" altLang="ko-KR" sz="2000" dirty="0" err="1"/>
              <a:t>name_UNIQUE</a:t>
            </a:r>
            <a:r>
              <a:rPr lang="ko-KR" altLang="en-US" sz="2000" dirty="0"/>
              <a:t>는 이 옵션의 이름</a:t>
            </a:r>
            <a:r>
              <a:rPr lang="en-US" altLang="ko-KR" sz="2000" dirty="0"/>
              <a:t>(</a:t>
            </a:r>
            <a:r>
              <a:rPr lang="ko-KR" altLang="en-US" sz="2000" dirty="0"/>
              <a:t>아무거나 다른 걸로 지어도 됨</a:t>
            </a:r>
            <a:r>
              <a:rPr lang="en-US" altLang="ko-KR" sz="2000" dirty="0"/>
              <a:t>)</a:t>
            </a:r>
          </a:p>
          <a:p>
            <a:pPr lvl="1"/>
            <a:r>
              <a:rPr lang="en-US" altLang="ko-KR" sz="2000" dirty="0"/>
              <a:t>ASC</a:t>
            </a:r>
            <a:r>
              <a:rPr lang="ko-KR" altLang="en-US" sz="2000" dirty="0"/>
              <a:t>는 인덱스를 오름차순으로 저장함의 의미</a:t>
            </a:r>
            <a:r>
              <a:rPr lang="en-US" altLang="ko-KR" sz="2000" dirty="0"/>
              <a:t>(</a:t>
            </a:r>
            <a:r>
              <a:rPr lang="ko-KR" altLang="en-US" sz="2000" dirty="0"/>
              <a:t>내림차순은 </a:t>
            </a:r>
            <a:r>
              <a:rPr lang="en-US" altLang="ko-KR" sz="2000" dirty="0"/>
              <a:t>DESC)</a:t>
            </a:r>
          </a:p>
        </p:txBody>
      </p:sp>
    </p:spTree>
    <p:extLst>
      <p:ext uri="{BB962C8B-B14F-4D97-AF65-F5344CB8AC3E}">
        <p14:creationId xmlns:p14="http://schemas.microsoft.com/office/powerpoint/2010/main" val="30007512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490959" y="341977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/>
              <a:t>6. </a:t>
            </a:r>
            <a:r>
              <a:rPr lang="ko-KR" altLang="en-US" dirty="0"/>
              <a:t>테이블 옵션</a:t>
            </a:r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606706" y="1818134"/>
            <a:ext cx="10639709" cy="340204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latin typeface="KoPub돋움체_Pro Bold" pitchFamily="18" charset="-127"/>
                <a:ea typeface="KoPub돋움체_Pro Bold" pitchFamily="18" charset="-127"/>
              </a:rPr>
              <a:t>COMMENT: </a:t>
            </a:r>
            <a:r>
              <a:rPr lang="ko-KR" altLang="en-US" sz="2400" dirty="0">
                <a:latin typeface="KoPub돋움체_Pro Bold" pitchFamily="18" charset="-127"/>
                <a:ea typeface="KoPub돋움체_Pro Bold" pitchFamily="18" charset="-127"/>
              </a:rPr>
              <a:t>테이블에 대한 보충 설명</a:t>
            </a:r>
            <a:r>
              <a:rPr lang="en-US" altLang="ko-KR" sz="2400" dirty="0">
                <a:latin typeface="KoPub돋움체_Pro Bold" pitchFamily="18" charset="-127"/>
                <a:ea typeface="KoPub돋움체_Pro Bold" pitchFamily="18" charset="-127"/>
              </a:rPr>
              <a:t>(</a:t>
            </a:r>
            <a:r>
              <a:rPr lang="ko-KR" altLang="en-US" sz="2400" dirty="0">
                <a:latin typeface="KoPub돋움체_Pro Bold" pitchFamily="18" charset="-127"/>
                <a:ea typeface="KoPub돋움체_Pro Bold" pitchFamily="18" charset="-127"/>
              </a:rPr>
              <a:t>필수 아님</a:t>
            </a:r>
            <a:r>
              <a:rPr lang="en-US" altLang="ko-KR" sz="2400" dirty="0">
                <a:latin typeface="KoPub돋움체_Pro Bold" pitchFamily="18" charset="-127"/>
                <a:ea typeface="KoPub돋움체_Pro Bold" pitchFamily="18" charset="-127"/>
              </a:rPr>
              <a:t>)</a:t>
            </a:r>
          </a:p>
          <a:p>
            <a:r>
              <a:rPr lang="en-US" altLang="ko-KR" sz="2400" dirty="0"/>
              <a:t>DEFAULT CHARSET: utf8</a:t>
            </a:r>
            <a:r>
              <a:rPr lang="ko-KR" altLang="en-US" sz="2400" dirty="0"/>
              <a:t>로 설정해야 한글이 입력됨</a:t>
            </a:r>
            <a:endParaRPr lang="en-US" altLang="ko-KR" sz="2400" dirty="0"/>
          </a:p>
          <a:p>
            <a:r>
              <a:rPr lang="en-US" altLang="ko-KR" sz="2400" dirty="0">
                <a:latin typeface="KoPub돋움체_Pro Bold" pitchFamily="18" charset="-127"/>
                <a:ea typeface="KoPub돋움체_Pro Bold" pitchFamily="18" charset="-127"/>
              </a:rPr>
              <a:t>ENGINE: </a:t>
            </a:r>
            <a:r>
              <a:rPr lang="en-US" altLang="ko-KR" sz="2400" dirty="0" err="1"/>
              <a:t>InnoDB</a:t>
            </a:r>
            <a:r>
              <a:rPr lang="ko-KR" altLang="en-US" sz="2400" dirty="0"/>
              <a:t> 사용 </a:t>
            </a:r>
            <a:r>
              <a:rPr lang="en-US" altLang="ko-KR" sz="2400" dirty="0"/>
              <a:t>( </a:t>
            </a:r>
            <a:r>
              <a:rPr lang="ko-KR" altLang="en-US" sz="2400" dirty="0"/>
              <a:t>이외에 </a:t>
            </a:r>
            <a:r>
              <a:rPr lang="en-US" altLang="ko-KR" sz="2400" dirty="0" err="1"/>
              <a:t>MyISAM</a:t>
            </a:r>
            <a:r>
              <a:rPr lang="ko-KR" altLang="en-US" sz="2400" dirty="0"/>
              <a:t>이 있음</a:t>
            </a:r>
            <a:r>
              <a:rPr lang="en-US" altLang="ko-KR" sz="2400" dirty="0"/>
              <a:t>, </a:t>
            </a:r>
            <a:r>
              <a:rPr lang="ko-KR" altLang="en-US" sz="2400" dirty="0"/>
              <a:t>엔진 별로 기능 차이 존재 </a:t>
            </a:r>
            <a:r>
              <a:rPr lang="en-US" altLang="ko-KR" sz="2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035814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1602995" y="-992549"/>
            <a:ext cx="3199031" cy="581784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6870181" y="1653699"/>
            <a:ext cx="4370321" cy="561001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49124" y="4458707"/>
            <a:ext cx="29370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0070C0"/>
                </a:solidFill>
              </a:rPr>
              <a:t>MySQL</a:t>
            </a:r>
            <a:r>
              <a:rPr lang="ko-KR" altLang="en-US" sz="2000" dirty="0">
                <a:solidFill>
                  <a:srgbClr val="0070C0"/>
                </a:solidFill>
              </a:rPr>
              <a:t>에서 생성하기</a:t>
            </a:r>
          </a:p>
        </p:txBody>
      </p:sp>
    </p:spTree>
    <p:extLst>
      <p:ext uri="{BB962C8B-B14F-4D97-AF65-F5344CB8AC3E}">
        <p14:creationId xmlns:p14="http://schemas.microsoft.com/office/powerpoint/2010/main" val="35230076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603329" y="1232344"/>
            <a:ext cx="4493992" cy="244599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471759" y="3390695"/>
            <a:ext cx="1950646" cy="457392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5770809" y="-3188"/>
            <a:ext cx="5332503" cy="652634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487042" y="6160187"/>
            <a:ext cx="2691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0070C0"/>
                </a:solidFill>
              </a:rPr>
              <a:t>MySQL</a:t>
            </a:r>
            <a:r>
              <a:rPr lang="ko-KR" altLang="en-US" dirty="0">
                <a:solidFill>
                  <a:srgbClr val="0070C0"/>
                </a:solidFill>
              </a:rPr>
              <a:t>에서 생성하기</a:t>
            </a:r>
          </a:p>
        </p:txBody>
      </p:sp>
    </p:spTree>
    <p:extLst>
      <p:ext uri="{BB962C8B-B14F-4D97-AF65-F5344CB8AC3E}">
        <p14:creationId xmlns:p14="http://schemas.microsoft.com/office/powerpoint/2010/main" val="17486685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2328982" y="-1988193"/>
            <a:ext cx="2371725" cy="66675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6113283" y="1381166"/>
            <a:ext cx="4838377" cy="611529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688394" y="3088651"/>
            <a:ext cx="3329810" cy="313244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186589" y="904992"/>
            <a:ext cx="2691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0070C0"/>
                </a:solidFill>
              </a:rPr>
              <a:t>MySQL</a:t>
            </a:r>
            <a:r>
              <a:rPr lang="ko-KR" altLang="en-US" dirty="0">
                <a:solidFill>
                  <a:srgbClr val="0070C0"/>
                </a:solidFill>
              </a:rPr>
              <a:t>에서 생성하기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07417" y="6408991"/>
            <a:ext cx="2691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0070C0"/>
                </a:solidFill>
              </a:rPr>
              <a:t>MySQL</a:t>
            </a:r>
            <a:r>
              <a:rPr lang="ko-KR" altLang="en-US" dirty="0">
                <a:solidFill>
                  <a:srgbClr val="0070C0"/>
                </a:solidFill>
              </a:rPr>
              <a:t>에서 삭제하기</a:t>
            </a:r>
          </a:p>
        </p:txBody>
      </p:sp>
    </p:spTree>
    <p:extLst>
      <p:ext uri="{BB962C8B-B14F-4D97-AF65-F5344CB8AC3E}">
        <p14:creationId xmlns:p14="http://schemas.microsoft.com/office/powerpoint/2010/main" val="26727029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686" y="108857"/>
            <a:ext cx="8848577" cy="656816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320159" y="4690201"/>
            <a:ext cx="2285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0070C0"/>
                </a:solidFill>
              </a:rPr>
              <a:t>MySQL</a:t>
            </a:r>
            <a:r>
              <a:rPr lang="ko-KR" altLang="en-US" dirty="0">
                <a:solidFill>
                  <a:srgbClr val="0070C0"/>
                </a:solidFill>
              </a:rPr>
              <a:t> 실행 화면</a:t>
            </a:r>
          </a:p>
        </p:txBody>
      </p:sp>
    </p:spTree>
    <p:extLst>
      <p:ext uri="{BB962C8B-B14F-4D97-AF65-F5344CB8AC3E}">
        <p14:creationId xmlns:p14="http://schemas.microsoft.com/office/powerpoint/2010/main" val="16448752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490960" y="244138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dirty="0"/>
              <a:t>7. </a:t>
            </a:r>
            <a:r>
              <a:rPr lang="ko-KR" altLang="en-US" sz="4000" dirty="0"/>
              <a:t>테이블 생성 되었나 확인하기</a:t>
            </a:r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807654" y="1610424"/>
            <a:ext cx="8105496" cy="4218275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/>
              <a:t> DESC </a:t>
            </a:r>
            <a:r>
              <a:rPr lang="ko-KR" altLang="en-US" sz="2400" dirty="0"/>
              <a:t>테이블 명</a:t>
            </a:r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r>
              <a:rPr lang="en-US" altLang="ko-KR" sz="2400" dirty="0"/>
              <a:t> </a:t>
            </a:r>
            <a:r>
              <a:rPr lang="ko-KR" altLang="en-US" sz="2400" dirty="0"/>
              <a:t>테이블 삭제하기</a:t>
            </a:r>
            <a:r>
              <a:rPr lang="en-US" altLang="ko-KR" sz="2400" dirty="0"/>
              <a:t>: DROP TABLE </a:t>
            </a:r>
            <a:r>
              <a:rPr lang="ko-KR" altLang="en-US" sz="2400" dirty="0"/>
              <a:t>테이블 명</a:t>
            </a:r>
            <a:endParaRPr lang="en-US" altLang="ko-KR" sz="24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D922A08-EE70-4AA0-9A52-0EE49D78D1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3430" y="5555237"/>
            <a:ext cx="3032924" cy="106548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94D889A-527F-40F2-94F5-3962F25C0B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9014" y="1273215"/>
            <a:ext cx="7407546" cy="3877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3369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 txBox="1">
            <a:spLocks/>
          </p:cNvSpPr>
          <p:nvPr/>
        </p:nvSpPr>
        <p:spPr>
          <a:xfrm>
            <a:off x="672030" y="1869933"/>
            <a:ext cx="7766892" cy="80072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800" b="1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MYSQL </a:t>
            </a:r>
            <a:r>
              <a:rPr lang="ko-KR" altLang="en-US" sz="4800" b="1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워크 벤치</a:t>
            </a:r>
            <a:r>
              <a:rPr lang="en-US" altLang="ko-KR" sz="4800" b="1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 </a:t>
            </a:r>
            <a:r>
              <a:rPr lang="ko-KR" altLang="en-US" sz="4800" b="1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설치하기 </a:t>
            </a:r>
            <a:endParaRPr lang="en-US" altLang="ko-KR" sz="4800" b="1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새굴림" panose="02030600000101010101" pitchFamily="18" charset="-127"/>
              <a:ea typeface="새굴림" panose="02030600000101010101" pitchFamily="18" charset="-127"/>
            </a:endParaRPr>
          </a:p>
          <a:p>
            <a:pPr algn="ctr"/>
            <a:endParaRPr lang="ko-KR" altLang="en-US" sz="4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81610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456235" y="22471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dirty="0"/>
              <a:t>8. </a:t>
            </a:r>
            <a:r>
              <a:rPr lang="ko-KR" altLang="en-US" sz="4000" dirty="0"/>
              <a:t>댓글 테이블 저장하기</a:t>
            </a:r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888677" y="1499602"/>
            <a:ext cx="8105496" cy="196049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latin typeface="KoPub돋움체_Pro Bold" pitchFamily="18" charset="-127"/>
                <a:ea typeface="KoPub돋움체_Pro Bold" pitchFamily="18" charset="-127"/>
              </a:rPr>
              <a:t>comments </a:t>
            </a:r>
            <a:r>
              <a:rPr lang="ko-KR" altLang="en-US" sz="2400" dirty="0">
                <a:latin typeface="KoPub돋움체_Pro Bold" pitchFamily="18" charset="-127"/>
                <a:ea typeface="KoPub돋움체_Pro Bold" pitchFamily="18" charset="-127"/>
              </a:rPr>
              <a:t>테이블 생성</a:t>
            </a:r>
            <a:endParaRPr lang="en-US" altLang="ko-KR" sz="2400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1042D0B-27D4-4CC0-95C4-8BA1BBB764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3332" y="1280413"/>
            <a:ext cx="5172000" cy="5577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6769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673506" y="1513687"/>
            <a:ext cx="6096000" cy="467820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2000" dirty="0"/>
              <a:t>CREATE TABLE </a:t>
            </a:r>
            <a:r>
              <a:rPr lang="ko-KR" altLang="en-US" sz="2000" dirty="0" err="1"/>
              <a:t>nodejs.comments</a:t>
            </a:r>
            <a:r>
              <a:rPr lang="ko-KR" altLang="en-US" sz="2000" dirty="0"/>
              <a:t> (</a:t>
            </a:r>
          </a:p>
          <a:p>
            <a:r>
              <a:rPr lang="ko-KR" altLang="en-US" sz="2000" dirty="0" err="1"/>
              <a:t>id</a:t>
            </a:r>
            <a:r>
              <a:rPr lang="ko-KR" altLang="en-US" sz="2000" dirty="0"/>
              <a:t> INT NOT NULL AUTO_INCREMENT,</a:t>
            </a:r>
          </a:p>
          <a:p>
            <a:r>
              <a:rPr lang="ko-KR" altLang="en-US" sz="2000" dirty="0" err="1"/>
              <a:t>commenter</a:t>
            </a:r>
            <a:r>
              <a:rPr lang="ko-KR" altLang="en-US" sz="2000" dirty="0"/>
              <a:t> INT NOT NULL, </a:t>
            </a:r>
          </a:p>
          <a:p>
            <a:r>
              <a:rPr lang="ko-KR" altLang="en-US" sz="2000" dirty="0" err="1"/>
              <a:t>comment</a:t>
            </a:r>
            <a:r>
              <a:rPr lang="ko-KR" altLang="en-US" sz="2000" dirty="0"/>
              <a:t> VARCHAR(100) NOT NULL,</a:t>
            </a:r>
          </a:p>
          <a:p>
            <a:r>
              <a:rPr lang="ko-KR" altLang="en-US" sz="2000" dirty="0" err="1"/>
              <a:t>created_at</a:t>
            </a:r>
            <a:r>
              <a:rPr lang="ko-KR" altLang="en-US" sz="2000" dirty="0"/>
              <a:t> DATETIME NOT NULL DEFAULT </a:t>
            </a:r>
            <a:r>
              <a:rPr lang="ko-KR" altLang="en-US" sz="2000" dirty="0" err="1"/>
              <a:t>now</a:t>
            </a:r>
            <a:r>
              <a:rPr lang="ko-KR" altLang="en-US" sz="2000" dirty="0"/>
              <a:t>(),</a:t>
            </a:r>
          </a:p>
          <a:p>
            <a:r>
              <a:rPr lang="ko-KR" altLang="en-US" sz="2000" dirty="0"/>
              <a:t>PRIMARY KEY(</a:t>
            </a:r>
            <a:r>
              <a:rPr lang="ko-KR" altLang="en-US" sz="2000" dirty="0" err="1"/>
              <a:t>id</a:t>
            </a:r>
            <a:r>
              <a:rPr lang="ko-KR" altLang="en-US" sz="2000" dirty="0"/>
              <a:t>),</a:t>
            </a:r>
          </a:p>
          <a:p>
            <a:r>
              <a:rPr lang="ko-KR" altLang="en-US" sz="2000" dirty="0"/>
              <a:t>INDEX </a:t>
            </a:r>
            <a:r>
              <a:rPr lang="ko-KR" altLang="en-US" sz="2000" dirty="0" err="1"/>
              <a:t>commenter_idx</a:t>
            </a:r>
            <a:r>
              <a:rPr lang="ko-KR" altLang="en-US" sz="2000" dirty="0"/>
              <a:t> (</a:t>
            </a:r>
            <a:r>
              <a:rPr lang="ko-KR" altLang="en-US" sz="2000" dirty="0" err="1"/>
              <a:t>commenter</a:t>
            </a:r>
            <a:r>
              <a:rPr lang="ko-KR" altLang="en-US" sz="2000" dirty="0"/>
              <a:t> ASC),</a:t>
            </a:r>
          </a:p>
          <a:p>
            <a:r>
              <a:rPr lang="ko-KR" altLang="en-US" sz="2000" dirty="0"/>
              <a:t>CONSTRAINT </a:t>
            </a:r>
            <a:r>
              <a:rPr lang="ko-KR" altLang="en-US" sz="2000" dirty="0" err="1"/>
              <a:t>commenter</a:t>
            </a:r>
            <a:endParaRPr lang="ko-KR" altLang="en-US" sz="2000" dirty="0"/>
          </a:p>
          <a:p>
            <a:r>
              <a:rPr lang="ko-KR" altLang="en-US" sz="2000" dirty="0"/>
              <a:t>FOREIGN KEY (</a:t>
            </a:r>
            <a:r>
              <a:rPr lang="ko-KR" altLang="en-US" sz="2000" dirty="0" err="1"/>
              <a:t>commenter</a:t>
            </a:r>
            <a:r>
              <a:rPr lang="ko-KR" altLang="en-US" sz="2000" dirty="0"/>
              <a:t>)</a:t>
            </a:r>
          </a:p>
          <a:p>
            <a:r>
              <a:rPr lang="ko-KR" altLang="en-US" sz="2000" dirty="0"/>
              <a:t>REFERENCES </a:t>
            </a:r>
            <a:r>
              <a:rPr lang="ko-KR" altLang="en-US" sz="2000" dirty="0" err="1"/>
              <a:t>nodejs.users</a:t>
            </a:r>
            <a:r>
              <a:rPr lang="ko-KR" altLang="en-US" sz="2000" dirty="0"/>
              <a:t> (</a:t>
            </a:r>
            <a:r>
              <a:rPr lang="ko-KR" altLang="en-US" sz="2000" dirty="0" err="1"/>
              <a:t>id</a:t>
            </a:r>
            <a:r>
              <a:rPr lang="ko-KR" altLang="en-US" sz="2000" dirty="0"/>
              <a:t>)</a:t>
            </a:r>
          </a:p>
          <a:p>
            <a:r>
              <a:rPr lang="ko-KR" altLang="en-US" sz="2000" dirty="0"/>
              <a:t>ON DELETE CASCADE</a:t>
            </a:r>
          </a:p>
          <a:p>
            <a:r>
              <a:rPr lang="ko-KR" altLang="en-US" sz="2000" dirty="0"/>
              <a:t>ON UPDATE CASCADE)</a:t>
            </a:r>
          </a:p>
          <a:p>
            <a:r>
              <a:rPr lang="ko-KR" altLang="en-US" sz="2000" dirty="0"/>
              <a:t>COMMENT = '댓글'</a:t>
            </a:r>
          </a:p>
          <a:p>
            <a:r>
              <a:rPr lang="ko-KR" altLang="en-US" sz="2000" dirty="0"/>
              <a:t>DEFAULT CHARSET=utf8mb4</a:t>
            </a:r>
          </a:p>
          <a:p>
            <a:r>
              <a:rPr lang="ko-KR" altLang="en-US" sz="2000" dirty="0"/>
              <a:t>ENGINE=</a:t>
            </a:r>
            <a:r>
              <a:rPr lang="ko-KR" altLang="en-US" sz="2000" dirty="0" err="1"/>
              <a:t>InnoDB</a:t>
            </a:r>
            <a:r>
              <a:rPr lang="ko-KR" altLang="en-US" sz="2000" dirty="0"/>
              <a:t>;</a:t>
            </a:r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668758" y="654650"/>
            <a:ext cx="8105496" cy="196049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rgbClr val="0070C0"/>
                </a:solidFill>
                <a:latin typeface="KoPub돋움체_Pro Bold" pitchFamily="18" charset="-127"/>
                <a:ea typeface="KoPub돋움체_Pro Bold" pitchFamily="18" charset="-127"/>
              </a:rPr>
              <a:t>comments </a:t>
            </a:r>
            <a:r>
              <a:rPr lang="ko-KR" altLang="en-US" dirty="0">
                <a:solidFill>
                  <a:srgbClr val="0070C0"/>
                </a:solidFill>
                <a:latin typeface="KoPub돋움체_Pro Bold" pitchFamily="18" charset="-127"/>
                <a:ea typeface="KoPub돋움체_Pro Bold" pitchFamily="18" charset="-127"/>
              </a:rPr>
              <a:t>테이블 생성</a:t>
            </a:r>
            <a:endParaRPr lang="en-US" altLang="ko-KR" dirty="0">
              <a:solidFill>
                <a:srgbClr val="0070C0"/>
              </a:solidFill>
              <a:latin typeface="KoPub돋움체_Pro Bold" pitchFamily="18" charset="-127"/>
              <a:ea typeface="KoPub돋움체_Pro Bold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8163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454147" y="307251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dirty="0"/>
              <a:t>9. </a:t>
            </a:r>
            <a:r>
              <a:rPr lang="ko-KR" altLang="en-US" sz="4000" dirty="0"/>
              <a:t>외래 키</a:t>
            </a:r>
            <a:r>
              <a:rPr lang="en-US" altLang="ko-KR" sz="4000" dirty="0"/>
              <a:t>(foreign key)</a:t>
            </a:r>
            <a:endParaRPr lang="ko-KR" altLang="en-US" sz="4000" dirty="0"/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620369" y="1725537"/>
            <a:ext cx="10349378" cy="3969207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>
                <a:latin typeface="KoPub돋움체_Pro Bold" pitchFamily="18" charset="-127"/>
                <a:ea typeface="KoPub돋움체_Pro Bold" pitchFamily="18" charset="-127"/>
              </a:rPr>
              <a:t>댓글 테이블은 사용자 테이블과 관계가 있음</a:t>
            </a:r>
            <a:r>
              <a:rPr lang="en-US" altLang="ko-KR" sz="2400"/>
              <a:t>(</a:t>
            </a:r>
            <a:r>
              <a:rPr lang="ko-KR" altLang="en-US" sz="2400"/>
              <a:t>사용자가 댓글을 달기 때문</a:t>
            </a:r>
            <a:r>
              <a:rPr lang="en-US" altLang="ko-KR" sz="2400"/>
              <a:t>)</a:t>
            </a:r>
          </a:p>
          <a:p>
            <a:pPr lvl="1"/>
            <a:r>
              <a:rPr lang="ko-KR" altLang="en-US" sz="200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외래키를 두어 두 테이블이 관계가 있다는 것을 표시</a:t>
            </a:r>
            <a:endParaRPr lang="en-US" altLang="ko-KR" sz="200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sz="200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sz="200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FOREIGN KEY (</a:t>
            </a:r>
            <a:r>
              <a:rPr lang="ko-KR" altLang="en-US" sz="200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컬럼명</a:t>
            </a:r>
            <a:r>
              <a:rPr lang="en-US" altLang="ko-KR" sz="200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) REFERENCES </a:t>
            </a:r>
            <a:r>
              <a:rPr lang="ko-KR" altLang="en-US" sz="200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데이터베이스</a:t>
            </a:r>
            <a:r>
              <a:rPr lang="en-US" altLang="ko-KR" sz="200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.</a:t>
            </a:r>
            <a:r>
              <a:rPr lang="ko-KR" altLang="en-US" sz="200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테이블명 </a:t>
            </a:r>
            <a:r>
              <a:rPr lang="en-US" altLang="ko-KR" sz="200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(</a:t>
            </a:r>
            <a:r>
              <a:rPr lang="ko-KR" altLang="en-US" sz="200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컬럼</a:t>
            </a:r>
            <a:r>
              <a:rPr lang="en-US" altLang="ko-KR" sz="200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)</a:t>
            </a:r>
          </a:p>
          <a:p>
            <a:pPr lvl="1"/>
            <a:r>
              <a:rPr lang="en-US" altLang="ko-KR" sz="200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FOREIGN KEY (commenter) REFERENCES nodejs.users</a:t>
            </a:r>
            <a:r>
              <a:rPr lang="ko-KR" altLang="en-US" sz="200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en-US" altLang="ko-KR" sz="200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(id)</a:t>
            </a:r>
          </a:p>
          <a:p>
            <a:pPr lvl="1"/>
            <a:r>
              <a:rPr lang="ko-KR" altLang="en-US" sz="200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댓글 테이블에는 </a:t>
            </a:r>
            <a:r>
              <a:rPr lang="en-US" altLang="ko-KR" sz="200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commenter </a:t>
            </a:r>
            <a:r>
              <a:rPr lang="ko-KR" altLang="en-US" sz="200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컬럼이 생기고 사용자 테이블의 </a:t>
            </a:r>
            <a:r>
              <a:rPr lang="en-US" altLang="ko-KR" sz="200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id</a:t>
            </a:r>
            <a:r>
              <a:rPr lang="ko-KR" altLang="en-US" sz="200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값이 저장됨</a:t>
            </a:r>
            <a:endParaRPr lang="en-US" altLang="ko-KR" sz="200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sz="200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sz="200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ON DELETE CASCADE, ON UPDATE CASCADE</a:t>
            </a:r>
          </a:p>
          <a:p>
            <a:pPr lvl="1"/>
            <a:r>
              <a:rPr lang="ko-KR" altLang="en-US" sz="200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사용자 테이블의 로우가 지워지고 수정될 때 댓글 테이블의 연관된 로우들도 같이 지워지고 수정됨</a:t>
            </a:r>
            <a:endParaRPr lang="en-US" altLang="ko-KR" sz="200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sz="200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데이터를 일치시키기 위해 사용하는 옵션</a:t>
            </a:r>
            <a:r>
              <a:rPr lang="en-US" altLang="ko-KR" sz="200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(CASCADE </a:t>
            </a:r>
            <a:r>
              <a:rPr lang="ko-KR" altLang="en-US" sz="200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대신 </a:t>
            </a:r>
            <a:r>
              <a:rPr lang="en-US" altLang="ko-KR" sz="200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SET NULL</a:t>
            </a:r>
            <a:r>
              <a:rPr lang="ko-KR" altLang="en-US" sz="200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과 </a:t>
            </a:r>
            <a:r>
              <a:rPr lang="en-US" altLang="ko-KR" sz="200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NO ACTION</a:t>
            </a:r>
            <a:r>
              <a:rPr lang="ko-KR" altLang="en-US" sz="200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도 있음</a:t>
            </a:r>
            <a:r>
              <a:rPr lang="en-US" altLang="ko-KR" sz="200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)</a:t>
            </a:r>
          </a:p>
          <a:p>
            <a:pPr lvl="1"/>
            <a:endParaRPr lang="en-US" altLang="ko-KR" sz="200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endParaRPr lang="en-US" altLang="ko-KR" sz="2000" dirty="0">
              <a:latin typeface="KoPub돋움체_Pro Bold" pitchFamily="18" charset="-127"/>
              <a:ea typeface="KoPub돋움체_Pro Bold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243400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583557" y="375227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dirty="0"/>
              <a:t>10. </a:t>
            </a:r>
            <a:r>
              <a:rPr lang="ko-KR" altLang="en-US" sz="4000" dirty="0"/>
              <a:t>테이블 목록 보기</a:t>
            </a:r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583557" y="1700790"/>
            <a:ext cx="8105496" cy="430647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altLang="ko-KR" sz="2200" dirty="0">
                <a:latin typeface="KoPub돋움체_Pro Bold" pitchFamily="18" charset="-127"/>
                <a:ea typeface="KoPub돋움체_Pro Bold" pitchFamily="18" charset="-127"/>
              </a:rPr>
              <a:t>SHOW TABLES;</a:t>
            </a:r>
          </a:p>
          <a:p>
            <a:pPr lvl="1"/>
            <a:endParaRPr lang="en-US" altLang="ko-KR" sz="2200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013E859-FF11-4EF4-A067-8CEDA69EF5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2346" y="1608192"/>
            <a:ext cx="3123568" cy="3349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5419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 txBox="1">
            <a:spLocks/>
          </p:cNvSpPr>
          <p:nvPr/>
        </p:nvSpPr>
        <p:spPr>
          <a:xfrm>
            <a:off x="672030" y="1869933"/>
            <a:ext cx="7766892" cy="80072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5400" b="1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  CRUD </a:t>
            </a:r>
            <a:r>
              <a:rPr lang="ko-KR" altLang="en-US" sz="5400" b="1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작업하기 </a:t>
            </a:r>
            <a:endParaRPr lang="en-US" altLang="ko-KR" sz="5400" b="1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새굴림" panose="02030600000101010101" pitchFamily="18" charset="-127"/>
              <a:ea typeface="새굴림" panose="02030600000101010101" pitchFamily="18" charset="-127"/>
            </a:endParaRPr>
          </a:p>
          <a:p>
            <a:pPr algn="ctr"/>
            <a:endParaRPr lang="ko-KR" altLang="en-US" sz="5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79880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537258" y="221683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/>
              <a:t>1. CRUD</a:t>
            </a:r>
            <a:endParaRPr lang="ko-KR" altLang="en-US" dirty="0"/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934975" y="1639558"/>
            <a:ext cx="9262321" cy="541554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Create, Read, Update, Delete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의 두 문자 어</a:t>
            </a: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데이터베이스에서 많이 하는 작업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4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가지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marL="334963" lvl="1" indent="0">
              <a:buFont typeface="Arial" panose="020B0604020202020204" pitchFamily="34" charset="0"/>
              <a:buNone/>
            </a:pP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6D13A1C-355F-4DD7-A67E-506CD32E49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2768" y="2537428"/>
            <a:ext cx="5650857" cy="3324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0429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595132" y="247358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/>
              <a:t>2. Create</a:t>
            </a:r>
            <a:endParaRPr lang="ko-KR" altLang="en-US" dirty="0"/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923402" y="1572921"/>
            <a:ext cx="8105496" cy="366227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latin typeface="KoPub돋움체_Pro Bold" pitchFamily="18" charset="-127"/>
                <a:ea typeface="KoPub돋움체_Pro Bold" pitchFamily="18" charset="-127"/>
              </a:rPr>
              <a:t>INSERT INTO </a:t>
            </a:r>
            <a:r>
              <a:rPr lang="ko-KR" altLang="en-US" sz="2400" dirty="0">
                <a:latin typeface="KoPub돋움체_Pro Bold" pitchFamily="18" charset="-127"/>
                <a:ea typeface="KoPub돋움체_Pro Bold" pitchFamily="18" charset="-127"/>
              </a:rPr>
              <a:t>테이블 </a:t>
            </a:r>
            <a:r>
              <a:rPr lang="en-US" altLang="ko-KR" sz="2400" dirty="0">
                <a:latin typeface="KoPub돋움체_Pro Bold" pitchFamily="18" charset="-127"/>
                <a:ea typeface="KoPub돋움체_Pro Bold" pitchFamily="18" charset="-127"/>
              </a:rPr>
              <a:t>(</a:t>
            </a:r>
            <a:r>
              <a:rPr lang="ko-KR" altLang="en-US" sz="2400" dirty="0">
                <a:latin typeface="KoPub돋움체_Pro Bold" pitchFamily="18" charset="-127"/>
                <a:ea typeface="KoPub돋움체_Pro Bold" pitchFamily="18" charset="-127"/>
              </a:rPr>
              <a:t>컬럼 명들</a:t>
            </a:r>
            <a:r>
              <a:rPr lang="en-US" altLang="ko-KR" sz="2400" dirty="0">
                <a:latin typeface="KoPub돋움체_Pro Bold" pitchFamily="18" charset="-127"/>
                <a:ea typeface="KoPub돋움체_Pro Bold" pitchFamily="18" charset="-127"/>
              </a:rPr>
              <a:t>) VALUES (</a:t>
            </a:r>
            <a:r>
              <a:rPr lang="ko-KR" altLang="en-US" sz="2400" dirty="0">
                <a:latin typeface="KoPub돋움체_Pro Bold" pitchFamily="18" charset="-127"/>
                <a:ea typeface="KoPub돋움체_Pro Bold" pitchFamily="18" charset="-127"/>
              </a:rPr>
              <a:t>값들</a:t>
            </a:r>
            <a:r>
              <a:rPr lang="en-US" altLang="ko-KR" sz="2400" dirty="0">
                <a:latin typeface="KoPub돋움체_Pro Bold" pitchFamily="18" charset="-127"/>
                <a:ea typeface="KoPub돋움체_Pro Bold" pitchFamily="18" charset="-127"/>
              </a:rPr>
              <a:t>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2400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sz="2400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sz="2400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sz="2400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sz="2400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sz="2400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sz="2400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sz="2400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sz="2400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sz="2400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sz="2400" dirty="0">
              <a:latin typeface="KoPub돋움체_Pro Bold" pitchFamily="18" charset="-127"/>
              <a:ea typeface="KoPub돋움체_Pro Bold" pitchFamily="18" charset="-127"/>
            </a:endParaRPr>
          </a:p>
          <a:p>
            <a:pPr marL="334963" lvl="1" indent="0">
              <a:buFont typeface="Arial" panose="020B0604020202020204" pitchFamily="34" charset="0"/>
              <a:buNone/>
            </a:pPr>
            <a:endParaRPr lang="en-US" altLang="ko-KR" sz="2000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717BE6C-2DC2-4B30-BCB8-6C58C074D4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747" y="1988846"/>
            <a:ext cx="7810759" cy="228221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61E2DCA-E1E5-408F-B71A-FAD764848B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1747" y="4448197"/>
            <a:ext cx="7810759" cy="1397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81611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467811" y="278957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/>
              <a:t>3. Read</a:t>
            </a:r>
            <a:endParaRPr lang="ko-KR" altLang="en-US" dirty="0"/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645607" y="1604520"/>
            <a:ext cx="6530697" cy="443110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latin typeface="KoPub돋움체_Pro Bold" pitchFamily="18" charset="-127"/>
                <a:ea typeface="KoPub돋움체_Pro Bold" pitchFamily="18" charset="-127"/>
              </a:rPr>
              <a:t>SELECT </a:t>
            </a:r>
            <a:r>
              <a:rPr lang="ko-KR" altLang="en-US" sz="2400" dirty="0">
                <a:latin typeface="KoPub돋움체_Pro Bold" pitchFamily="18" charset="-127"/>
                <a:ea typeface="KoPub돋움체_Pro Bold" pitchFamily="18" charset="-127"/>
              </a:rPr>
              <a:t>컬럼 </a:t>
            </a:r>
            <a:r>
              <a:rPr lang="en-US" altLang="ko-KR" sz="2400" dirty="0">
                <a:latin typeface="KoPub돋움체_Pro Bold" pitchFamily="18" charset="-127"/>
                <a:ea typeface="KoPub돋움체_Pro Bold" pitchFamily="18" charset="-127"/>
              </a:rPr>
              <a:t>FROM </a:t>
            </a:r>
            <a:r>
              <a:rPr lang="ko-KR" altLang="en-US" sz="2400" dirty="0">
                <a:latin typeface="KoPub돋움체_Pro Bold" pitchFamily="18" charset="-127"/>
                <a:ea typeface="KoPub돋움체_Pro Bold" pitchFamily="18" charset="-127"/>
              </a:rPr>
              <a:t>테이블 명</a:t>
            </a:r>
            <a:endParaRPr lang="en-US" altLang="ko-KR" sz="2400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r>
              <a:rPr lang="en-US" altLang="ko-KR" sz="20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SELECT * </a:t>
            </a:r>
            <a:r>
              <a:rPr lang="ko-KR" altLang="en-US" sz="20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은 모든 컬럼을 선택한다는 의미</a:t>
            </a:r>
            <a:endParaRPr lang="en-US" altLang="ko-KR" sz="20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sz="20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sz="20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sz="20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marL="457200" lvl="1" indent="0">
              <a:buNone/>
            </a:pPr>
            <a:endParaRPr lang="en-US" altLang="ko-KR" sz="20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sz="20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컬럼만 따로 추리는 것도 가능</a:t>
            </a:r>
            <a:endParaRPr lang="en-US" altLang="ko-KR" sz="20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sz="2000" dirty="0">
              <a:latin typeface="KoPub돋움체_Pro Bold" pitchFamily="18" charset="-127"/>
              <a:ea typeface="KoPub돋움체_Pro Bold" pitchFamily="18" charset="-127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2400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sz="2400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sz="2400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sz="2400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sz="2400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sz="2400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sz="2400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sz="2400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sz="2400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sz="2400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sz="2400" dirty="0">
              <a:latin typeface="KoPub돋움체_Pro Bold" pitchFamily="18" charset="-127"/>
              <a:ea typeface="KoPub돋움체_Pro Bold" pitchFamily="18" charset="-127"/>
            </a:endParaRPr>
          </a:p>
          <a:p>
            <a:pPr marL="334963" lvl="1" indent="0">
              <a:buFont typeface="Arial" panose="020B0604020202020204" pitchFamily="34" charset="0"/>
              <a:buNone/>
            </a:pPr>
            <a:endParaRPr lang="en-US" altLang="ko-KR" sz="2000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23C0774-CDCD-4D76-A685-5C07BE2A25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5214" y="1604520"/>
            <a:ext cx="6076709" cy="270847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9DD69C6-FD2E-4A18-AB88-1E6DDCDB74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8113" y="4092012"/>
            <a:ext cx="4446629" cy="2765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1491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514108" y="272528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dirty="0"/>
              <a:t>4. Read </a:t>
            </a:r>
            <a:r>
              <a:rPr lang="ko-KR" altLang="en-US" sz="4000" dirty="0"/>
              <a:t>옵션들</a:t>
            </a:r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668757" y="1442460"/>
            <a:ext cx="3741197" cy="541554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latin typeface="KoPub돋움체_Pro Bold" pitchFamily="18" charset="-127"/>
                <a:ea typeface="KoPub돋움체_Pro Bold" pitchFamily="18" charset="-127"/>
              </a:rPr>
              <a:t>WHERE</a:t>
            </a:r>
            <a:r>
              <a:rPr lang="ko-KR" altLang="en-US" sz="2400" dirty="0">
                <a:latin typeface="KoPub돋움체_Pro Bold" pitchFamily="18" charset="-127"/>
                <a:ea typeface="KoPub돋움체_Pro Bold" pitchFamily="18" charset="-127"/>
              </a:rPr>
              <a:t>로 조건을 주어 선택 가능</a:t>
            </a:r>
            <a:endParaRPr lang="en-US" altLang="ko-KR" sz="2400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r>
              <a:rPr lang="en-US" altLang="ko-KR" sz="20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AND</a:t>
            </a:r>
            <a:r>
              <a:rPr lang="ko-KR" altLang="en-US" sz="20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로 여러가지 조건을 동시에 만족하는 것을 찾음</a:t>
            </a:r>
            <a:endParaRPr lang="en-US" altLang="ko-KR" sz="20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sz="20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sz="20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sz="20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sz="20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marL="457200" lvl="1" indent="0">
              <a:buNone/>
            </a:pPr>
            <a:endParaRPr lang="en-US" altLang="ko-KR" sz="20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sz="20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OR</a:t>
            </a:r>
            <a:r>
              <a:rPr lang="ko-KR" altLang="en-US" sz="20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로 여러가지 조건 중 하나 이상을 만족하는 것을 찾음</a:t>
            </a:r>
            <a:endParaRPr lang="en-US" altLang="ko-KR" sz="20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endParaRPr lang="en-US" altLang="ko-KR" sz="2400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sz="2400" dirty="0"/>
          </a:p>
          <a:p>
            <a:endParaRPr lang="en-US" altLang="ko-KR" sz="2400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sz="2400" dirty="0"/>
          </a:p>
          <a:p>
            <a:endParaRPr lang="en-US" altLang="ko-KR" sz="2400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sz="2400" dirty="0"/>
          </a:p>
          <a:p>
            <a:endParaRPr lang="en-US" altLang="ko-KR" sz="2400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endParaRPr lang="en-US" altLang="ko-KR" sz="2000" dirty="0">
              <a:latin typeface="KoPub돋움체_Pro Bold" pitchFamily="18" charset="-127"/>
              <a:ea typeface="KoPub돋움체_Pro Bold" pitchFamily="18" charset="-127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2400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sz="2400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sz="2400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sz="2400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sz="2400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sz="2400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sz="2400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sz="2400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sz="2400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sz="2400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sz="2400" dirty="0">
              <a:latin typeface="KoPub돋움체_Pro Bold" pitchFamily="18" charset="-127"/>
              <a:ea typeface="KoPub돋움체_Pro Bold" pitchFamily="18" charset="-127"/>
            </a:endParaRPr>
          </a:p>
          <a:p>
            <a:pPr marL="334963" lvl="1" indent="0">
              <a:buFont typeface="Arial" panose="020B0604020202020204" pitchFamily="34" charset="0"/>
              <a:buNone/>
            </a:pPr>
            <a:endParaRPr lang="en-US" altLang="ko-KR" sz="2000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6BAB1FD-B6F0-4C6F-ACCA-7F0F09DE9E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0575" y="1156233"/>
            <a:ext cx="7095764" cy="252451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4D99262-8DC9-4762-8F0D-9867BFEBDA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0575" y="3919353"/>
            <a:ext cx="6898512" cy="2700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0596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560408" y="39456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/>
              <a:t>5. </a:t>
            </a:r>
            <a:r>
              <a:rPr lang="ko-KR" altLang="en-US" dirty="0"/>
              <a:t>정렬해서 찾기</a:t>
            </a:r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923401" y="1581356"/>
            <a:ext cx="8105496" cy="541554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ea typeface="KoPub돋움체_Pro Bold" pitchFamily="18" charset="-127"/>
              </a:rPr>
              <a:t>ORDER BY</a:t>
            </a:r>
            <a:r>
              <a:rPr lang="ko-KR" altLang="en-US" sz="2400" dirty="0">
                <a:ea typeface="KoPub돋움체_Pro Bold" pitchFamily="18" charset="-127"/>
              </a:rPr>
              <a:t>로 특정 컬럼 값 순서대로 정렬 가능</a:t>
            </a:r>
            <a:endParaRPr lang="en-US" altLang="ko-KR" sz="2400" dirty="0">
              <a:ea typeface="KoPub돋움체_Pro Bold" pitchFamily="18" charset="-127"/>
            </a:endParaRPr>
          </a:p>
          <a:p>
            <a:pPr lvl="1"/>
            <a:r>
              <a:rPr lang="en-US" altLang="ko-KR" sz="20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DESC</a:t>
            </a:r>
            <a:r>
              <a:rPr lang="ko-KR" altLang="en-US" sz="20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는 내림차순</a:t>
            </a:r>
            <a:r>
              <a:rPr lang="en-US" altLang="ko-KR" sz="20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ASC </a:t>
            </a:r>
            <a:r>
              <a:rPr lang="ko-KR" altLang="en-US" sz="20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오름차순</a:t>
            </a:r>
            <a:endParaRPr lang="en-US" altLang="ko-KR" sz="20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sz="2000" dirty="0">
              <a:ea typeface="KoPub돋움체_Pro Bold" pitchFamily="18" charset="-127"/>
            </a:endParaRPr>
          </a:p>
          <a:p>
            <a:pPr lvl="1"/>
            <a:endParaRPr lang="en-US" altLang="ko-KR" sz="2000" dirty="0">
              <a:ea typeface="KoPub돋움체_Pro Bold" pitchFamily="18" charset="-127"/>
            </a:endParaRPr>
          </a:p>
          <a:p>
            <a:pPr lvl="1"/>
            <a:endParaRPr lang="en-US" altLang="ko-KR" sz="2000" dirty="0">
              <a:ea typeface="KoPub돋움체_Pro Bold" pitchFamily="18" charset="-127"/>
            </a:endParaRPr>
          </a:p>
          <a:p>
            <a:pPr lvl="1"/>
            <a:endParaRPr lang="en-US" altLang="ko-KR" sz="2000" dirty="0">
              <a:ea typeface="KoPub돋움체_Pro Bold" pitchFamily="18" charset="-127"/>
            </a:endParaRPr>
          </a:p>
          <a:p>
            <a:pPr lvl="1"/>
            <a:endParaRPr lang="en-US" altLang="ko-KR" sz="2000" dirty="0">
              <a:ea typeface="KoPub돋움체_Pro Bold" pitchFamily="18" charset="-127"/>
            </a:endParaRPr>
          </a:p>
          <a:p>
            <a:pPr marL="334963" lvl="1" indent="0">
              <a:buFont typeface="Arial" panose="020B0604020202020204" pitchFamily="34" charset="0"/>
              <a:buNone/>
            </a:pPr>
            <a:endParaRPr lang="en-US" altLang="ko-KR" sz="2000" dirty="0">
              <a:ea typeface="KoPub돋움체_Pro Bold" pitchFamily="18" charset="-127"/>
            </a:endParaRPr>
          </a:p>
          <a:p>
            <a:pPr lvl="1"/>
            <a:endParaRPr lang="en-US" altLang="ko-KR" sz="2000" dirty="0">
              <a:ea typeface="KoPub돋움체_Pro Bold" pitchFamily="18" charset="-127"/>
            </a:endParaRPr>
          </a:p>
          <a:p>
            <a:pPr lvl="1"/>
            <a:endParaRPr lang="en-US" altLang="ko-KR" sz="2000" dirty="0">
              <a:ea typeface="KoPub돋움체_Pro Bold" pitchFamily="18" charset="-127"/>
            </a:endParaRPr>
          </a:p>
          <a:p>
            <a:pPr lvl="1"/>
            <a:endParaRPr lang="en-US" altLang="ko-KR" sz="2000" dirty="0">
              <a:ea typeface="KoPub돋움체_Pro Bold" pitchFamily="18" charset="-127"/>
            </a:endParaRPr>
          </a:p>
          <a:p>
            <a:endParaRPr lang="en-US" altLang="ko-KR" sz="2400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sz="2400" dirty="0"/>
          </a:p>
          <a:p>
            <a:endParaRPr lang="en-US" altLang="ko-KR" sz="2400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sz="2400" dirty="0"/>
          </a:p>
          <a:p>
            <a:endParaRPr lang="en-US" altLang="ko-KR" sz="2400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sz="2400" dirty="0"/>
          </a:p>
          <a:p>
            <a:endParaRPr lang="en-US" altLang="ko-KR" sz="2400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endParaRPr lang="en-US" altLang="ko-KR" sz="2000" dirty="0">
              <a:latin typeface="KoPub돋움체_Pro Bold" pitchFamily="18" charset="-127"/>
              <a:ea typeface="KoPub돋움체_Pro Bold" pitchFamily="18" charset="-127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2400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sz="2400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sz="2400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sz="2400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sz="2400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sz="2400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sz="2400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sz="2400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sz="2400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sz="2400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sz="2400" dirty="0">
              <a:latin typeface="KoPub돋움체_Pro Bold" pitchFamily="18" charset="-127"/>
              <a:ea typeface="KoPub돋움체_Pro Bold" pitchFamily="18" charset="-127"/>
            </a:endParaRPr>
          </a:p>
          <a:p>
            <a:pPr marL="334963" lvl="1" indent="0">
              <a:buFont typeface="Arial" panose="020B0604020202020204" pitchFamily="34" charset="0"/>
              <a:buNone/>
            </a:pPr>
            <a:endParaRPr lang="en-US" altLang="ko-KR" sz="2000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86DB2F2-AA0E-49A2-9449-4701C97307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4319" y="2423459"/>
            <a:ext cx="5705767" cy="2643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4776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455972" y="35664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윈도</a:t>
            </a:r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626552" y="1486101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KoPub돋움체_Pro Bold" pitchFamily="18" charset="-127"/>
                <a:ea typeface="KoPub돋움체_Pro Bold" pitchFamily="18" charset="-127"/>
              </a:rPr>
              <a:t>공식 사이트 </a:t>
            </a:r>
            <a:r>
              <a:rPr lang="en-US" altLang="ko-KR" sz="2000" dirty="0">
                <a:latin typeface="KoPub돋움체_Pro Bold" pitchFamily="18" charset="-127"/>
                <a:ea typeface="KoPub돋움체_Pro Bold" pitchFamily="18" charset="-127"/>
              </a:rPr>
              <a:t>(</a:t>
            </a:r>
            <a:r>
              <a:rPr lang="en-US" altLang="ko-KR" sz="2000" dirty="0">
                <a:solidFill>
                  <a:schemeClr val="accent5">
                    <a:lumMod val="75000"/>
                  </a:schemeClr>
                </a:solidFill>
                <a:latin typeface="KoPub돋움체_Pro Bold" pitchFamily="18" charset="-127"/>
                <a:ea typeface="KoPub돋움체_Pro Bold" pitchFamily="18" charset="-127"/>
              </a:rPr>
              <a:t>https://dev.mysql.com/downloads/installer</a:t>
            </a:r>
            <a:r>
              <a:rPr lang="en-US" altLang="ko-KR" sz="2000" dirty="0">
                <a:latin typeface="KoPub돋움체_Pro Bold" pitchFamily="18" charset="-127"/>
                <a:ea typeface="KoPub돋움체_Pro Bold" pitchFamily="18" charset="-127"/>
              </a:rPr>
              <a:t>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55452C7-CD34-45CE-94A4-9FE89DA944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03" y="2046440"/>
            <a:ext cx="5994746" cy="450399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2FA6C69-C429-40FA-BD0C-5194CDB442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0767" y="2046440"/>
            <a:ext cx="6061233" cy="4811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87015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560408" y="231209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/>
              <a:t>6. LIMIT, OFFSET</a:t>
            </a:r>
            <a:endParaRPr lang="ko-KR" altLang="en-US" dirty="0"/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668757" y="1442460"/>
            <a:ext cx="4111587" cy="541554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LIMIT</a:t>
            </a:r>
            <a:r>
              <a:rPr lang="ko-KR" altLang="en-US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으로 조회할 개수 제한</a:t>
            </a:r>
            <a:endParaRPr lang="en-US" altLang="ko-KR" sz="18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endParaRPr lang="en-US" altLang="ko-KR" sz="18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endParaRPr lang="en-US" altLang="ko-KR" sz="18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marL="0" indent="0">
              <a:buNone/>
            </a:pPr>
            <a:endParaRPr lang="en-US" altLang="ko-KR" sz="18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marL="0" indent="0">
              <a:buNone/>
            </a:pPr>
            <a:endParaRPr lang="en-US" altLang="ko-KR" sz="18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marL="0" indent="0">
              <a:buNone/>
            </a:pPr>
            <a:endParaRPr lang="en-US" altLang="ko-KR" sz="18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r>
              <a:rPr lang="en-US" altLang="ko-KR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OFFSET</a:t>
            </a:r>
            <a:r>
              <a:rPr lang="ko-KR" altLang="en-US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으로 앞의 로우들 </a:t>
            </a:r>
            <a:r>
              <a:rPr lang="ko-KR" altLang="en-US" sz="18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스킵</a:t>
            </a:r>
            <a:r>
              <a:rPr lang="ko-KR" altLang="en-US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가능</a:t>
            </a:r>
            <a:r>
              <a:rPr lang="en-US" altLang="ko-KR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(OFFSET 2</a:t>
            </a:r>
            <a:r>
              <a:rPr lang="ko-KR" altLang="en-US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면 세 번째 것부터 찾음</a:t>
            </a:r>
            <a:r>
              <a:rPr lang="en-US" altLang="ko-KR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)</a:t>
            </a:r>
          </a:p>
          <a:p>
            <a:pPr lvl="1"/>
            <a:endParaRPr lang="en-US" altLang="ko-KR" sz="1600" dirty="0">
              <a:ea typeface="KoPub돋움체_Pro Bold" pitchFamily="18" charset="-127"/>
            </a:endParaRPr>
          </a:p>
          <a:p>
            <a:pPr lvl="1"/>
            <a:endParaRPr lang="en-US" altLang="ko-KR" sz="1600" dirty="0">
              <a:ea typeface="KoPub돋움체_Pro Bold" pitchFamily="18" charset="-127"/>
            </a:endParaRPr>
          </a:p>
          <a:p>
            <a:pPr lvl="1"/>
            <a:endParaRPr lang="en-US" altLang="ko-KR" sz="1600" dirty="0">
              <a:ea typeface="KoPub돋움체_Pro Bold" pitchFamily="18" charset="-127"/>
            </a:endParaRPr>
          </a:p>
          <a:p>
            <a:pPr lvl="1"/>
            <a:endParaRPr lang="en-US" altLang="ko-KR" sz="1600" dirty="0">
              <a:ea typeface="KoPub돋움체_Pro Bold" pitchFamily="18" charset="-127"/>
            </a:endParaRPr>
          </a:p>
          <a:p>
            <a:pPr lvl="1"/>
            <a:endParaRPr lang="en-US" altLang="ko-KR" sz="1600" dirty="0">
              <a:ea typeface="KoPub돋움체_Pro Bold" pitchFamily="18" charset="-127"/>
            </a:endParaRPr>
          </a:p>
          <a:p>
            <a:pPr marL="334963" lvl="1" indent="0">
              <a:buFont typeface="Arial" panose="020B0604020202020204" pitchFamily="34" charset="0"/>
              <a:buNone/>
            </a:pPr>
            <a:endParaRPr lang="en-US" altLang="ko-KR" sz="1600" dirty="0">
              <a:ea typeface="KoPub돋움체_Pro Bold" pitchFamily="18" charset="-127"/>
            </a:endParaRPr>
          </a:p>
          <a:p>
            <a:pPr lvl="1"/>
            <a:endParaRPr lang="en-US" altLang="ko-KR" sz="1600" dirty="0">
              <a:ea typeface="KoPub돋움체_Pro Bold" pitchFamily="18" charset="-127"/>
            </a:endParaRPr>
          </a:p>
          <a:p>
            <a:pPr lvl="1"/>
            <a:endParaRPr lang="en-US" altLang="ko-KR" sz="1600" dirty="0">
              <a:ea typeface="KoPub돋움체_Pro Bold" pitchFamily="18" charset="-127"/>
            </a:endParaRPr>
          </a:p>
          <a:p>
            <a:pPr lvl="1"/>
            <a:endParaRPr lang="en-US" altLang="ko-KR" sz="1600" dirty="0">
              <a:ea typeface="KoPub돋움체_Pro Bold" pitchFamily="18" charset="-127"/>
            </a:endParaRPr>
          </a:p>
          <a:p>
            <a:endParaRPr lang="en-US" altLang="ko-KR" sz="1800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sz="1800" dirty="0"/>
          </a:p>
          <a:p>
            <a:endParaRPr lang="en-US" altLang="ko-KR" sz="1800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sz="1800" dirty="0"/>
          </a:p>
          <a:p>
            <a:endParaRPr lang="en-US" altLang="ko-KR" sz="1800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sz="1800" dirty="0"/>
          </a:p>
          <a:p>
            <a:endParaRPr lang="en-US" altLang="ko-KR" sz="1800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endParaRPr lang="en-US" altLang="ko-KR" sz="1600" dirty="0">
              <a:latin typeface="KoPub돋움체_Pro Bold" pitchFamily="18" charset="-127"/>
              <a:ea typeface="KoPub돋움체_Pro Bold" pitchFamily="18" charset="-127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800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sz="1800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sz="1800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sz="1800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sz="1800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sz="1800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sz="1800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sz="1800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sz="1800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sz="1800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sz="1800" dirty="0">
              <a:latin typeface="KoPub돋움체_Pro Bold" pitchFamily="18" charset="-127"/>
              <a:ea typeface="KoPub돋움체_Pro Bold" pitchFamily="18" charset="-127"/>
            </a:endParaRPr>
          </a:p>
          <a:p>
            <a:pPr marL="334963" lvl="1" indent="0">
              <a:buFont typeface="Arial" panose="020B0604020202020204" pitchFamily="34" charset="0"/>
              <a:buNone/>
            </a:pPr>
            <a:endParaRPr lang="en-US" altLang="ko-KR" sz="1600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D609AF8-BEA4-4B14-B149-A9543EB9F2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0386" y="1264026"/>
            <a:ext cx="6318955" cy="236968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89AC9E9-2E36-4748-B61D-013A2FE2C5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0343" y="3976609"/>
            <a:ext cx="6693095" cy="2447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46155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817943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/>
              <a:t>7. Update </a:t>
            </a:r>
            <a:endParaRPr lang="ko-KR" altLang="en-US" dirty="0"/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1015998" y="1690688"/>
            <a:ext cx="9412792" cy="363354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/>
              <a:t>데이터베이스에 있는 데이터를 수정하는 작업</a:t>
            </a:r>
            <a:endParaRPr lang="en-US" altLang="ko-KR" sz="2400" dirty="0"/>
          </a:p>
          <a:p>
            <a:pPr lvl="1"/>
            <a:r>
              <a:rPr lang="en-US" altLang="ko-KR" sz="20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UPDATE </a:t>
            </a:r>
            <a:r>
              <a:rPr lang="ko-KR" altLang="en-US" sz="20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테이블 명 </a:t>
            </a:r>
            <a:r>
              <a:rPr lang="en-US" altLang="ko-KR" sz="20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SET </a:t>
            </a:r>
            <a:r>
              <a:rPr lang="ko-KR" altLang="en-US" sz="20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컬럼 </a:t>
            </a:r>
            <a:r>
              <a:rPr lang="en-US" altLang="ko-KR" sz="20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= </a:t>
            </a:r>
            <a:r>
              <a:rPr lang="ko-KR" altLang="en-US" sz="20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새 값 </a:t>
            </a:r>
            <a:r>
              <a:rPr lang="en-US" altLang="ko-KR" sz="20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WHERE </a:t>
            </a:r>
            <a:r>
              <a:rPr lang="ko-KR" altLang="en-US" sz="20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조건</a:t>
            </a:r>
            <a:endParaRPr lang="en-US" altLang="ko-KR" sz="20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sz="2000" dirty="0">
              <a:ea typeface="KoPub돋움체_Pro Bold" pitchFamily="18" charset="-127"/>
            </a:endParaRPr>
          </a:p>
          <a:p>
            <a:pPr lvl="1"/>
            <a:endParaRPr lang="en-US" altLang="ko-KR" sz="2000" dirty="0">
              <a:ea typeface="KoPub돋움체_Pro Bold" pitchFamily="18" charset="-127"/>
            </a:endParaRPr>
          </a:p>
          <a:p>
            <a:pPr lvl="1"/>
            <a:endParaRPr lang="en-US" altLang="ko-KR" sz="2000" dirty="0">
              <a:ea typeface="KoPub돋움체_Pro Bold" pitchFamily="18" charset="-127"/>
            </a:endParaRPr>
          </a:p>
          <a:p>
            <a:pPr marL="334963" lvl="1" indent="0">
              <a:buFont typeface="Arial" panose="020B0604020202020204" pitchFamily="34" charset="0"/>
              <a:buNone/>
            </a:pPr>
            <a:endParaRPr lang="en-US" altLang="ko-KR" sz="2000" dirty="0">
              <a:ea typeface="KoPub돋움체_Pro Bold" pitchFamily="18" charset="-127"/>
            </a:endParaRPr>
          </a:p>
          <a:p>
            <a:pPr lvl="1"/>
            <a:endParaRPr lang="en-US" altLang="ko-KR" sz="2000" dirty="0">
              <a:ea typeface="KoPub돋움체_Pro Bold" pitchFamily="18" charset="-127"/>
            </a:endParaRPr>
          </a:p>
          <a:p>
            <a:pPr lvl="1"/>
            <a:endParaRPr lang="en-US" altLang="ko-KR" sz="2000" dirty="0">
              <a:ea typeface="KoPub돋움체_Pro Bold" pitchFamily="18" charset="-127"/>
            </a:endParaRPr>
          </a:p>
          <a:p>
            <a:pPr lvl="1"/>
            <a:endParaRPr lang="en-US" altLang="ko-KR" sz="2000" dirty="0">
              <a:ea typeface="KoPub돋움체_Pro Bold" pitchFamily="18" charset="-127"/>
            </a:endParaRPr>
          </a:p>
          <a:p>
            <a:endParaRPr lang="en-US" altLang="ko-KR" sz="2400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sz="2400" dirty="0"/>
          </a:p>
          <a:p>
            <a:endParaRPr lang="en-US" altLang="ko-KR" sz="2400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sz="2400" dirty="0"/>
          </a:p>
          <a:p>
            <a:endParaRPr lang="en-US" altLang="ko-KR" sz="2400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sz="2400" dirty="0"/>
          </a:p>
          <a:p>
            <a:endParaRPr lang="en-US" altLang="ko-KR" sz="2400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endParaRPr lang="en-US" altLang="ko-KR" sz="2000" dirty="0">
              <a:latin typeface="KoPub돋움체_Pro Bold" pitchFamily="18" charset="-127"/>
              <a:ea typeface="KoPub돋움체_Pro Bold" pitchFamily="18" charset="-127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2400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sz="2400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sz="2400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sz="2400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sz="2400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sz="2400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sz="2400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sz="2400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sz="2400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sz="2400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sz="2400" dirty="0">
              <a:latin typeface="KoPub돋움체_Pro Bold" pitchFamily="18" charset="-127"/>
              <a:ea typeface="KoPub돋움체_Pro Bold" pitchFamily="18" charset="-127"/>
            </a:endParaRPr>
          </a:p>
          <a:p>
            <a:pPr marL="334963" lvl="1" indent="0">
              <a:buFont typeface="Arial" panose="020B0604020202020204" pitchFamily="34" charset="0"/>
              <a:buNone/>
            </a:pPr>
            <a:endParaRPr lang="en-US" altLang="ko-KR" sz="2000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7220C32-A301-455C-8F3C-DC9922724D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6738" y="2635975"/>
            <a:ext cx="6646091" cy="1635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25740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563301" y="317482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/>
              <a:t>8. Delete</a:t>
            </a:r>
            <a:endParaRPr lang="ko-KR" altLang="en-US" dirty="0"/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958123" y="1827156"/>
            <a:ext cx="8949805" cy="374523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데이터베이스에 있는 데이터를 삭제하는 작업</a:t>
            </a:r>
            <a:endParaRPr lang="en-US" altLang="ko-KR" dirty="0"/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DELETE FROM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테이블 명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WHERE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조건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dirty="0">
              <a:ea typeface="KoPub돋움체_Pro Bold" pitchFamily="18" charset="-127"/>
            </a:endParaRPr>
          </a:p>
          <a:p>
            <a:pPr lvl="1"/>
            <a:endParaRPr lang="en-US" altLang="ko-KR" dirty="0">
              <a:ea typeface="KoPub돋움체_Pro Bold" pitchFamily="18" charset="-127"/>
            </a:endParaRPr>
          </a:p>
          <a:p>
            <a:pPr marL="334963" lvl="1" indent="0">
              <a:buFont typeface="Arial" panose="020B0604020202020204" pitchFamily="34" charset="0"/>
              <a:buNone/>
            </a:pPr>
            <a:endParaRPr lang="en-US" altLang="ko-KR" dirty="0">
              <a:ea typeface="KoPub돋움체_Pro Bold" pitchFamily="18" charset="-127"/>
            </a:endParaRPr>
          </a:p>
          <a:p>
            <a:pPr lvl="1"/>
            <a:endParaRPr lang="en-US" altLang="ko-KR" dirty="0">
              <a:ea typeface="KoPub돋움체_Pro Bold" pitchFamily="18" charset="-127"/>
            </a:endParaRPr>
          </a:p>
          <a:p>
            <a:pPr lvl="1"/>
            <a:endParaRPr lang="en-US" altLang="ko-KR" dirty="0">
              <a:ea typeface="KoPub돋움체_Pro Bold" pitchFamily="18" charset="-127"/>
            </a:endParaRPr>
          </a:p>
          <a:p>
            <a:pPr lvl="1"/>
            <a:endParaRPr lang="en-US" altLang="ko-KR" dirty="0"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/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/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/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marL="334963" lvl="1" indent="0">
              <a:buFont typeface="Arial" panose="020B0604020202020204" pitchFamily="34" charset="0"/>
              <a:buNone/>
            </a:pP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AB72755-C124-46DD-9DFA-7D2AB150E3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1356" y="2700249"/>
            <a:ext cx="5835724" cy="1455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8899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 txBox="1">
            <a:spLocks/>
          </p:cNvSpPr>
          <p:nvPr/>
        </p:nvSpPr>
        <p:spPr>
          <a:xfrm>
            <a:off x="749148" y="1869933"/>
            <a:ext cx="7766892" cy="80072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5400" b="1" spc="-1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시퀄라이즈</a:t>
            </a:r>
            <a:r>
              <a:rPr lang="ko-KR" altLang="en-US" sz="5400" b="1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 </a:t>
            </a:r>
            <a:r>
              <a:rPr lang="en-US" altLang="ko-KR" sz="5400" b="1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 </a:t>
            </a:r>
            <a:r>
              <a:rPr lang="ko-KR" altLang="en-US" sz="5400" b="1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사용하기 </a:t>
            </a:r>
            <a:endParaRPr lang="en-US" altLang="ko-KR" sz="5400" b="1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새굴림" panose="02030600000101010101" pitchFamily="18" charset="-127"/>
              <a:ea typeface="새굴림" panose="02030600000101010101" pitchFamily="18" charset="-127"/>
            </a:endParaRPr>
          </a:p>
          <a:p>
            <a:r>
              <a:rPr lang="ko-KR" altLang="en-US" sz="5400" b="1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 </a:t>
            </a:r>
            <a:endParaRPr lang="en-US" altLang="ko-KR" sz="5400" b="1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새굴림" panose="02030600000101010101" pitchFamily="18" charset="-127"/>
              <a:ea typeface="새굴림" panose="02030600000101010101" pitchFamily="18" charset="-127"/>
            </a:endParaRPr>
          </a:p>
          <a:p>
            <a:pPr algn="ctr"/>
            <a:endParaRPr lang="ko-KR" altLang="en-US" sz="5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724595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381000" y="256268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/>
              <a:t>1. </a:t>
            </a:r>
            <a:r>
              <a:rPr lang="ko-KR" altLang="en-US" dirty="0" err="1"/>
              <a:t>시퀄라이즈</a:t>
            </a:r>
            <a:r>
              <a:rPr lang="ko-KR" altLang="en-US" dirty="0"/>
              <a:t> </a:t>
            </a:r>
            <a:r>
              <a:rPr lang="en-US" altLang="ko-KR" dirty="0"/>
              <a:t>ORM</a:t>
            </a:r>
            <a:endParaRPr lang="ko-KR" altLang="en-US" dirty="0"/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834801" y="1442460"/>
            <a:ext cx="5500685" cy="508896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>
                <a:latin typeface="KoPub돋움체_Pro Bold" pitchFamily="18" charset="-127"/>
                <a:ea typeface="KoPub돋움체_Pro Bold" pitchFamily="18" charset="-127"/>
              </a:rPr>
              <a:t> MySQL </a:t>
            </a:r>
            <a:r>
              <a:rPr lang="ko-KR" altLang="en-US" sz="2000" dirty="0">
                <a:latin typeface="KoPub돋움체_Pro Bold" pitchFamily="18" charset="-127"/>
                <a:ea typeface="KoPub돋움체_Pro Bold" pitchFamily="18" charset="-127"/>
              </a:rPr>
              <a:t>작업을 쉽게 할 수 있도록 도와주는 라이브러리</a:t>
            </a:r>
            <a:endParaRPr lang="en-US" altLang="ko-KR" sz="2000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r>
              <a:rPr lang="en-US" altLang="ko-KR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ORM: Object Relational Mapping: </a:t>
            </a:r>
            <a:r>
              <a:rPr lang="ko-KR" altLang="en-US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객체와 데이터를 매핑</a:t>
            </a:r>
            <a:r>
              <a:rPr lang="en-US" altLang="ko-KR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(1</a:t>
            </a:r>
            <a:r>
              <a:rPr lang="ko-KR" altLang="en-US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대</a:t>
            </a:r>
            <a:r>
              <a:rPr lang="en-US" altLang="ko-KR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1 </a:t>
            </a:r>
            <a:r>
              <a:rPr lang="ko-KR" altLang="en-US" sz="18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짝지음</a:t>
            </a:r>
            <a:r>
              <a:rPr lang="en-US" altLang="ko-KR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)</a:t>
            </a:r>
          </a:p>
          <a:p>
            <a:pPr lvl="1"/>
            <a:r>
              <a:rPr lang="en-US" altLang="ko-KR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MySQL </a:t>
            </a:r>
            <a:r>
              <a:rPr lang="ko-KR" altLang="en-US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외에도 다른 </a:t>
            </a:r>
            <a:r>
              <a:rPr lang="en-US" altLang="ko-KR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RDB(Maria, </a:t>
            </a:r>
            <a:r>
              <a:rPr lang="en-US" altLang="ko-KR" sz="18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Postgre</a:t>
            </a:r>
            <a:r>
              <a:rPr lang="en-US" altLang="ko-KR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SQLite, MSSQL)</a:t>
            </a:r>
            <a:r>
              <a:rPr lang="ko-KR" altLang="en-US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와도 호환됨</a:t>
            </a:r>
            <a:endParaRPr lang="en-US" altLang="ko-KR" sz="18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자바스크립트 문법으로 데이터베이스 조작 가능</a:t>
            </a:r>
            <a:endParaRPr lang="en-US" altLang="ko-KR" sz="1800" dirty="0">
              <a:latin typeface="KoPub돋움체_Pro Bold" pitchFamily="18" charset="-127"/>
              <a:ea typeface="KoPub돋움체_Pro Bold" pitchFamily="18" charset="-127"/>
            </a:endParaRPr>
          </a:p>
          <a:p>
            <a:r>
              <a:rPr lang="ko-KR" altLang="en-US" sz="2000" dirty="0" err="1"/>
              <a:t>시퀄라이즈</a:t>
            </a:r>
            <a:r>
              <a:rPr lang="ko-KR" altLang="en-US" sz="2000" dirty="0"/>
              <a:t> 예제는</a:t>
            </a:r>
            <a:endParaRPr lang="en-US" altLang="ko-KR" sz="2000" dirty="0"/>
          </a:p>
          <a:p>
            <a:pPr lvl="1"/>
            <a:r>
              <a:rPr lang="en-US" altLang="ko-KR" sz="1600" dirty="0"/>
              <a:t>https://github.com/zerocho/nodejs-book/tree/master/ch7/7.6/learn-sequelize</a:t>
            </a:r>
          </a:p>
          <a:p>
            <a:pPr lvl="1"/>
            <a:r>
              <a:rPr lang="ko-KR" altLang="en-US" sz="1800" dirty="0"/>
              <a:t>프로젝트 세팅 후</a:t>
            </a:r>
            <a:r>
              <a:rPr lang="en-US" altLang="ko-KR" sz="1800" dirty="0"/>
              <a:t>, </a:t>
            </a:r>
            <a:r>
              <a:rPr lang="ko-KR" altLang="en-US" sz="1800" dirty="0"/>
              <a:t>콘솔을 통해 경로로 이동한 후</a:t>
            </a:r>
            <a:r>
              <a:rPr lang="en-US" altLang="ko-KR" sz="1800" dirty="0"/>
              <a:t> </a:t>
            </a:r>
            <a:r>
              <a:rPr lang="en-US" altLang="ko-KR" sz="1800" dirty="0" err="1"/>
              <a:t>package.json</a:t>
            </a:r>
            <a:r>
              <a:rPr lang="en-US" altLang="ko-KR" sz="1800" dirty="0"/>
              <a:t> </a:t>
            </a:r>
            <a:r>
              <a:rPr lang="ko-KR" altLang="en-US" sz="1800" dirty="0"/>
              <a:t>작성</a:t>
            </a:r>
            <a:endParaRPr lang="en-US" altLang="ko-KR" sz="1800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sz="2000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sz="2000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sz="2000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sz="2000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sz="2000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sz="2000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sz="2000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sz="2000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sz="2000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sz="2000" dirty="0">
              <a:latin typeface="KoPub돋움체_Pro Bold" pitchFamily="18" charset="-127"/>
              <a:ea typeface="KoPub돋움체_Pro Bold" pitchFamily="18" charset="-127"/>
            </a:endParaRPr>
          </a:p>
          <a:p>
            <a:pPr marL="334963" lvl="1" indent="0">
              <a:buFont typeface="Arial" panose="020B0604020202020204" pitchFamily="34" charset="0"/>
              <a:buNone/>
            </a:pPr>
            <a:endParaRPr lang="en-US" altLang="ko-KR" sz="1800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12D68B7-B33A-488F-976D-842E02EC88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9287" y="1442460"/>
            <a:ext cx="4192662" cy="317308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2066644-A12F-4B98-AB58-7C29861ACE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4596" y="4680507"/>
            <a:ext cx="2657233" cy="1210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90274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06199" y="355624"/>
            <a:ext cx="248016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b="1" dirty="0" err="1">
                <a:solidFill>
                  <a:srgbClr val="0070C0"/>
                </a:solidFill>
              </a:rPr>
              <a:t>package.json</a:t>
            </a:r>
            <a:endParaRPr lang="ko-KR" altLang="en-US" sz="2400" b="1" dirty="0">
              <a:solidFill>
                <a:srgbClr val="0070C0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2029428" y="1476978"/>
            <a:ext cx="6096000" cy="31393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/>
              <a:t>{</a:t>
            </a:r>
          </a:p>
          <a:p>
            <a:r>
              <a:rPr lang="ko-KR" altLang="en-US" dirty="0"/>
              <a:t>  "</a:t>
            </a:r>
            <a:r>
              <a:rPr lang="ko-KR" altLang="en-US" dirty="0" err="1"/>
              <a:t>name</a:t>
            </a:r>
            <a:r>
              <a:rPr lang="ko-KR" altLang="en-US" dirty="0"/>
              <a:t>": "</a:t>
            </a:r>
            <a:r>
              <a:rPr lang="ko-KR" altLang="en-US" dirty="0" err="1"/>
              <a:t>learn-sequelize</a:t>
            </a:r>
            <a:r>
              <a:rPr lang="ko-KR" altLang="en-US" dirty="0"/>
              <a:t>",</a:t>
            </a:r>
          </a:p>
          <a:p>
            <a:r>
              <a:rPr lang="ko-KR" altLang="en-US" dirty="0"/>
              <a:t>  "</a:t>
            </a:r>
            <a:r>
              <a:rPr lang="ko-KR" altLang="en-US" dirty="0" err="1"/>
              <a:t>version</a:t>
            </a:r>
            <a:r>
              <a:rPr lang="ko-KR" altLang="en-US" dirty="0"/>
              <a:t>": "0.0.1",</a:t>
            </a:r>
          </a:p>
          <a:p>
            <a:r>
              <a:rPr lang="ko-KR" altLang="en-US" dirty="0"/>
              <a:t>  "</a:t>
            </a:r>
            <a:r>
              <a:rPr lang="ko-KR" altLang="en-US" dirty="0" err="1"/>
              <a:t>description</a:t>
            </a:r>
            <a:r>
              <a:rPr lang="ko-KR" altLang="en-US" dirty="0"/>
              <a:t>": "</a:t>
            </a:r>
            <a:r>
              <a:rPr lang="ko-KR" altLang="en-US" dirty="0" err="1"/>
              <a:t>시퀄라이즈를</a:t>
            </a:r>
            <a:r>
              <a:rPr lang="ko-KR" altLang="en-US" dirty="0"/>
              <a:t> 배우자",</a:t>
            </a:r>
          </a:p>
          <a:p>
            <a:r>
              <a:rPr lang="ko-KR" altLang="en-US" dirty="0"/>
              <a:t>  "</a:t>
            </a:r>
            <a:r>
              <a:rPr lang="ko-KR" altLang="en-US" dirty="0" err="1"/>
              <a:t>main</a:t>
            </a:r>
            <a:r>
              <a:rPr lang="ko-KR" altLang="en-US" dirty="0"/>
              <a:t>": "</a:t>
            </a:r>
            <a:r>
              <a:rPr lang="ko-KR" altLang="en-US" dirty="0" err="1"/>
              <a:t>app.js</a:t>
            </a:r>
            <a:r>
              <a:rPr lang="ko-KR" altLang="en-US" dirty="0"/>
              <a:t>",</a:t>
            </a:r>
          </a:p>
          <a:p>
            <a:r>
              <a:rPr lang="ko-KR" altLang="en-US" dirty="0"/>
              <a:t>  "</a:t>
            </a:r>
            <a:r>
              <a:rPr lang="ko-KR" altLang="en-US" dirty="0" err="1"/>
              <a:t>scripts</a:t>
            </a:r>
            <a:r>
              <a:rPr lang="ko-KR" altLang="en-US" dirty="0"/>
              <a:t>": {</a:t>
            </a:r>
          </a:p>
          <a:p>
            <a:r>
              <a:rPr lang="ko-KR" altLang="en-US" dirty="0"/>
              <a:t>    "</a:t>
            </a:r>
            <a:r>
              <a:rPr lang="ko-KR" altLang="en-US" dirty="0" err="1"/>
              <a:t>start</a:t>
            </a:r>
            <a:r>
              <a:rPr lang="ko-KR" altLang="en-US" dirty="0"/>
              <a:t>": "</a:t>
            </a:r>
            <a:r>
              <a:rPr lang="ko-KR" altLang="en-US" dirty="0" err="1"/>
              <a:t>nodemon</a:t>
            </a:r>
            <a:r>
              <a:rPr lang="ko-KR" altLang="en-US" dirty="0"/>
              <a:t> </a:t>
            </a:r>
            <a:r>
              <a:rPr lang="ko-KR" altLang="en-US" dirty="0" err="1"/>
              <a:t>app</a:t>
            </a:r>
            <a:r>
              <a:rPr lang="ko-KR" altLang="en-US" dirty="0"/>
              <a:t>"</a:t>
            </a:r>
          </a:p>
          <a:p>
            <a:r>
              <a:rPr lang="ko-KR" altLang="en-US" dirty="0"/>
              <a:t>  },</a:t>
            </a:r>
          </a:p>
          <a:p>
            <a:r>
              <a:rPr lang="ko-KR" altLang="en-US" dirty="0"/>
              <a:t>  "</a:t>
            </a:r>
            <a:r>
              <a:rPr lang="ko-KR" altLang="en-US" dirty="0" err="1"/>
              <a:t>author</a:t>
            </a:r>
            <a:r>
              <a:rPr lang="ko-KR" altLang="en-US" dirty="0"/>
              <a:t>": "</a:t>
            </a:r>
            <a:r>
              <a:rPr lang="ko-KR" altLang="en-US" dirty="0" err="1"/>
              <a:t>ZeroCho</a:t>
            </a:r>
            <a:r>
              <a:rPr lang="ko-KR" altLang="en-US" dirty="0"/>
              <a:t>",</a:t>
            </a:r>
          </a:p>
          <a:p>
            <a:r>
              <a:rPr lang="ko-KR" altLang="en-US" dirty="0"/>
              <a:t>  "</a:t>
            </a:r>
            <a:r>
              <a:rPr lang="ko-KR" altLang="en-US" dirty="0" err="1"/>
              <a:t>license</a:t>
            </a:r>
            <a:r>
              <a:rPr lang="ko-KR" altLang="en-US" dirty="0"/>
              <a:t>": "MIT“</a:t>
            </a:r>
            <a:endParaRPr lang="en-US" altLang="ko-KR" dirty="0"/>
          </a:p>
          <a:p>
            <a:r>
              <a:rPr lang="en-US" altLang="ko-KR" dirty="0"/>
              <a:t>}</a:t>
            </a:r>
            <a:endParaRPr lang="ko-KR" altLang="en-US" dirty="0"/>
          </a:p>
        </p:txBody>
      </p:sp>
      <p:sp>
        <p:nvSpPr>
          <p:cNvPr id="4" name="모서리가 둥근 직사각형 3"/>
          <p:cNvSpPr/>
          <p:nvPr/>
        </p:nvSpPr>
        <p:spPr>
          <a:xfrm>
            <a:off x="1273215" y="1157468"/>
            <a:ext cx="5173884" cy="3981691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467936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555626" y="256268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/>
              <a:t>2. </a:t>
            </a:r>
            <a:r>
              <a:rPr lang="ko-KR" altLang="en-US" dirty="0" err="1"/>
              <a:t>시퀄라이즈</a:t>
            </a:r>
            <a:r>
              <a:rPr lang="ko-KR" altLang="en-US" dirty="0"/>
              <a:t> </a:t>
            </a:r>
            <a:r>
              <a:rPr lang="en-US" altLang="ko-KR" dirty="0"/>
              <a:t>CLI </a:t>
            </a:r>
            <a:r>
              <a:rPr lang="ko-KR" altLang="en-US" dirty="0"/>
              <a:t>사용하기</a:t>
            </a:r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847338" y="1355147"/>
            <a:ext cx="10604433" cy="541554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sz="2000" dirty="0" err="1"/>
              <a:t>시퀄라이즈</a:t>
            </a:r>
            <a:r>
              <a:rPr lang="ko-KR" altLang="en-US" sz="2000" dirty="0"/>
              <a:t> 명령어 사용하기 위해 </a:t>
            </a:r>
            <a:r>
              <a:rPr lang="en-US" altLang="ko-KR" sz="2000" dirty="0" err="1"/>
              <a:t>sequelize</a:t>
            </a:r>
            <a:r>
              <a:rPr lang="en-US" altLang="ko-KR" sz="2000" dirty="0"/>
              <a:t>-cli </a:t>
            </a:r>
            <a:r>
              <a:rPr lang="ko-KR" altLang="en-US" sz="2000" dirty="0"/>
              <a:t>설치</a:t>
            </a:r>
            <a:endParaRPr lang="en-US" altLang="ko-KR" sz="2000" dirty="0"/>
          </a:p>
          <a:p>
            <a:pPr lvl="1"/>
            <a:r>
              <a:rPr lang="en-US" altLang="ko-KR" sz="1800" dirty="0"/>
              <a:t>mysql2</a:t>
            </a:r>
            <a:r>
              <a:rPr lang="ko-KR" altLang="en-US" sz="1800" dirty="0"/>
              <a:t>는 </a:t>
            </a:r>
            <a:r>
              <a:rPr lang="en-US" altLang="ko-KR" sz="1800" dirty="0"/>
              <a:t>MySQL DB</a:t>
            </a:r>
            <a:r>
              <a:rPr lang="ko-KR" altLang="en-US" sz="1800" dirty="0"/>
              <a:t>가 아닌 드라이버</a:t>
            </a:r>
            <a:r>
              <a:rPr lang="en-US" altLang="ko-KR" sz="1800" dirty="0"/>
              <a:t>(Node.js</a:t>
            </a:r>
            <a:r>
              <a:rPr lang="ko-KR" altLang="en-US" sz="1800" dirty="0"/>
              <a:t>와 </a:t>
            </a:r>
            <a:r>
              <a:rPr lang="en-US" altLang="ko-KR" sz="1800" dirty="0"/>
              <a:t>MySQL</a:t>
            </a:r>
            <a:r>
              <a:rPr lang="ko-KR" altLang="en-US" sz="1800" dirty="0"/>
              <a:t>을 이어주는 역할</a:t>
            </a:r>
            <a:r>
              <a:rPr lang="en-US" altLang="ko-KR" sz="1800" dirty="0"/>
              <a:t>)</a:t>
            </a:r>
          </a:p>
          <a:p>
            <a:endParaRPr lang="en-US" altLang="ko-KR" sz="2000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sz="2000" dirty="0"/>
          </a:p>
          <a:p>
            <a:endParaRPr lang="en-US" altLang="ko-KR" sz="2000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sz="2000" dirty="0"/>
          </a:p>
          <a:p>
            <a:r>
              <a:rPr lang="en-US" altLang="ko-KR" sz="2000" dirty="0" err="1"/>
              <a:t>npx</a:t>
            </a:r>
            <a:r>
              <a:rPr lang="en-US" altLang="ko-KR" sz="2000" dirty="0"/>
              <a:t> </a:t>
            </a:r>
            <a:r>
              <a:rPr lang="en-US" altLang="ko-KR" sz="2000" dirty="0" err="1"/>
              <a:t>sequelize</a:t>
            </a:r>
            <a:r>
              <a:rPr lang="en-US" altLang="ko-KR" sz="2000" dirty="0"/>
              <a:t> </a:t>
            </a:r>
            <a:r>
              <a:rPr lang="en-US" altLang="ko-KR" sz="2000" dirty="0" err="1"/>
              <a:t>init</a:t>
            </a:r>
            <a:r>
              <a:rPr lang="ko-KR" altLang="en-US" sz="2000" dirty="0"/>
              <a:t>으로 </a:t>
            </a:r>
            <a:r>
              <a:rPr lang="ko-KR" altLang="en-US" sz="2000" dirty="0" err="1"/>
              <a:t>시퀄라이즈</a:t>
            </a:r>
            <a:r>
              <a:rPr lang="ko-KR" altLang="en-US" sz="2000" dirty="0"/>
              <a:t> 구조 생성</a:t>
            </a:r>
            <a:endParaRPr lang="en-US" altLang="ko-KR" sz="2000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sz="2000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sz="2000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sz="2000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sz="2000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sz="2000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sz="2000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sz="2000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sz="2000" dirty="0">
              <a:latin typeface="KoPub돋움체_Pro Bold" pitchFamily="18" charset="-127"/>
              <a:ea typeface="KoPub돋움체_Pro Bold" pitchFamily="18" charset="-127"/>
            </a:endParaRPr>
          </a:p>
          <a:p>
            <a:pPr marL="334963" lvl="1" indent="0">
              <a:buFont typeface="Arial" panose="020B0604020202020204" pitchFamily="34" charset="0"/>
              <a:buNone/>
            </a:pPr>
            <a:endParaRPr lang="en-US" altLang="ko-KR" sz="1800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D1CCD63-B594-464E-A28E-091D555401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5738" y="2125497"/>
            <a:ext cx="7405233" cy="138284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E384E94-D231-42F2-9031-A64D55AEE6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5737" y="3989387"/>
            <a:ext cx="6675891" cy="2988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88733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598714" y="332468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/>
              <a:t>3. modes/index.js </a:t>
            </a:r>
            <a:r>
              <a:rPr lang="ko-KR" altLang="en-US"/>
              <a:t>수정</a:t>
            </a:r>
            <a:endParaRPr lang="ko-KR" altLang="en-US" dirty="0"/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999738" y="1569319"/>
            <a:ext cx="8107709" cy="380206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sz="2400" dirty="0"/>
              <a:t>다음과 같이 수정</a:t>
            </a:r>
            <a:endParaRPr lang="en-US" altLang="ko-KR" sz="2400" dirty="0"/>
          </a:p>
          <a:p>
            <a:pPr lvl="1"/>
            <a:r>
              <a:rPr lang="en-US" altLang="ko-KR" sz="2000" dirty="0"/>
              <a:t>require(../</a:t>
            </a:r>
            <a:r>
              <a:rPr lang="en-US" altLang="ko-KR" sz="2000" dirty="0" err="1"/>
              <a:t>config</a:t>
            </a:r>
            <a:r>
              <a:rPr lang="en-US" altLang="ko-KR" sz="2000" dirty="0"/>
              <a:t>/</a:t>
            </a:r>
            <a:r>
              <a:rPr lang="en-US" altLang="ko-KR" sz="2000" dirty="0" err="1"/>
              <a:t>config</a:t>
            </a:r>
            <a:r>
              <a:rPr lang="en-US" altLang="ko-KR" sz="2000" dirty="0"/>
              <a:t>) </a:t>
            </a:r>
            <a:r>
              <a:rPr lang="ko-KR" altLang="en-US" sz="2000" dirty="0"/>
              <a:t>설정 로딩</a:t>
            </a:r>
            <a:endParaRPr lang="en-US" altLang="ko-KR" sz="2000" dirty="0"/>
          </a:p>
          <a:p>
            <a:pPr lvl="1"/>
            <a:r>
              <a:rPr lang="en-US" altLang="ko-KR" sz="2000" dirty="0"/>
              <a:t>new</a:t>
            </a:r>
            <a:r>
              <a:rPr lang="ko-KR" altLang="en-US" sz="2000" dirty="0"/>
              <a:t> </a:t>
            </a:r>
            <a:r>
              <a:rPr lang="en-US" altLang="ko-KR" sz="2000" dirty="0" err="1"/>
              <a:t>Sequelize</a:t>
            </a:r>
            <a:r>
              <a:rPr lang="en-US" altLang="ko-KR" sz="2000" dirty="0"/>
              <a:t>(</a:t>
            </a:r>
            <a:r>
              <a:rPr lang="ko-KR" altLang="en-US" sz="2000" dirty="0"/>
              <a:t>옵션들</a:t>
            </a:r>
            <a:r>
              <a:rPr lang="en-US" altLang="ko-KR" sz="2000" dirty="0"/>
              <a:t>…)</a:t>
            </a:r>
            <a:r>
              <a:rPr lang="ko-KR" altLang="en-US" sz="2000" dirty="0"/>
              <a:t>로 </a:t>
            </a:r>
            <a:r>
              <a:rPr lang="en-US" altLang="ko-KR" sz="2000" dirty="0"/>
              <a:t>DB</a:t>
            </a:r>
            <a:r>
              <a:rPr lang="ko-KR" altLang="en-US" sz="2000" dirty="0"/>
              <a:t>와 연결 가능</a:t>
            </a:r>
            <a:endParaRPr lang="en-US" altLang="ko-KR" sz="2000" dirty="0"/>
          </a:p>
          <a:p>
            <a:endParaRPr lang="en-US" altLang="ko-KR" sz="2400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sz="2400" dirty="0"/>
          </a:p>
          <a:p>
            <a:endParaRPr lang="en-US" altLang="ko-KR" sz="2400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sz="24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2400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sz="2400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sz="2400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sz="2400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sz="2400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sz="2400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sz="2400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sz="2400" dirty="0">
              <a:latin typeface="KoPub돋움체_Pro Bold" pitchFamily="18" charset="-127"/>
              <a:ea typeface="KoPub돋움체_Pro Bold" pitchFamily="18" charset="-127"/>
            </a:endParaRPr>
          </a:p>
          <a:p>
            <a:pPr marL="334963" lvl="1" indent="0">
              <a:buFont typeface="Arial" panose="020B0604020202020204" pitchFamily="34" charset="0"/>
              <a:buNone/>
            </a:pPr>
            <a:endParaRPr lang="en-US" altLang="ko-KR" sz="2000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5009A34-0B8B-4F90-8090-043E5F10DE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7223" y="2725826"/>
            <a:ext cx="7930063" cy="272238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A2BDFFC-E1C6-4CB1-B129-8476F132F7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5538" y="5545697"/>
            <a:ext cx="2585229" cy="1062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54234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06199" y="355624"/>
            <a:ext cx="16754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b="1" dirty="0">
                <a:solidFill>
                  <a:srgbClr val="0070C0"/>
                </a:solidFill>
              </a:rPr>
              <a:t>index.js</a:t>
            </a:r>
            <a:endParaRPr lang="ko-KR" altLang="en-US" sz="2400" b="1" dirty="0">
              <a:solidFill>
                <a:srgbClr val="0070C0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3383667" y="459134"/>
            <a:ext cx="6096000" cy="61555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600" dirty="0" err="1"/>
              <a:t>const</a:t>
            </a:r>
            <a:r>
              <a:rPr lang="ko-KR" altLang="en-US" sz="1600" dirty="0"/>
              <a:t> </a:t>
            </a:r>
            <a:r>
              <a:rPr lang="ko-KR" altLang="en-US" sz="1600" dirty="0" err="1"/>
              <a:t>Sequelize</a:t>
            </a:r>
            <a:r>
              <a:rPr lang="ko-KR" altLang="en-US" sz="1600" dirty="0"/>
              <a:t> = </a:t>
            </a:r>
            <a:r>
              <a:rPr lang="ko-KR" altLang="en-US" sz="1600" dirty="0" err="1"/>
              <a:t>require</a:t>
            </a:r>
            <a:r>
              <a:rPr lang="ko-KR" altLang="en-US" sz="1600" dirty="0"/>
              <a:t>('</a:t>
            </a:r>
            <a:r>
              <a:rPr lang="ko-KR" altLang="en-US" sz="1600" dirty="0" err="1"/>
              <a:t>sequelize</a:t>
            </a:r>
            <a:r>
              <a:rPr lang="ko-KR" altLang="en-US" sz="1600" dirty="0"/>
              <a:t>');</a:t>
            </a:r>
          </a:p>
          <a:p>
            <a:r>
              <a:rPr lang="ko-KR" altLang="en-US" sz="1600" dirty="0" err="1"/>
              <a:t>const</a:t>
            </a:r>
            <a:r>
              <a:rPr lang="ko-KR" altLang="en-US" sz="1600" dirty="0"/>
              <a:t> </a:t>
            </a:r>
            <a:r>
              <a:rPr lang="ko-KR" altLang="en-US" sz="1600" dirty="0" err="1"/>
              <a:t>User</a:t>
            </a:r>
            <a:r>
              <a:rPr lang="ko-KR" altLang="en-US" sz="1600" dirty="0"/>
              <a:t> = </a:t>
            </a:r>
            <a:r>
              <a:rPr lang="ko-KR" altLang="en-US" sz="1600" dirty="0" err="1"/>
              <a:t>require</a:t>
            </a:r>
            <a:r>
              <a:rPr lang="ko-KR" altLang="en-US" sz="1600" dirty="0"/>
              <a:t>('./</a:t>
            </a:r>
            <a:r>
              <a:rPr lang="ko-KR" altLang="en-US" sz="1600" dirty="0" err="1"/>
              <a:t>user</a:t>
            </a:r>
            <a:r>
              <a:rPr lang="ko-KR" altLang="en-US" sz="1600" dirty="0"/>
              <a:t>');</a:t>
            </a:r>
          </a:p>
          <a:p>
            <a:r>
              <a:rPr lang="ko-KR" altLang="en-US" sz="1600" dirty="0" err="1"/>
              <a:t>const</a:t>
            </a:r>
            <a:r>
              <a:rPr lang="ko-KR" altLang="en-US" sz="1600" dirty="0"/>
              <a:t> </a:t>
            </a:r>
            <a:r>
              <a:rPr lang="ko-KR" altLang="en-US" sz="1600" dirty="0" err="1"/>
              <a:t>Comment</a:t>
            </a:r>
            <a:r>
              <a:rPr lang="ko-KR" altLang="en-US" sz="1600" dirty="0"/>
              <a:t> = </a:t>
            </a:r>
            <a:r>
              <a:rPr lang="ko-KR" altLang="en-US" sz="1600" dirty="0" err="1"/>
              <a:t>require</a:t>
            </a:r>
            <a:r>
              <a:rPr lang="ko-KR" altLang="en-US" sz="1600" dirty="0"/>
              <a:t>('./</a:t>
            </a:r>
            <a:r>
              <a:rPr lang="ko-KR" altLang="en-US" sz="1600" dirty="0" err="1"/>
              <a:t>comment</a:t>
            </a:r>
            <a:r>
              <a:rPr lang="ko-KR" altLang="en-US" sz="1600" dirty="0"/>
              <a:t>');</a:t>
            </a:r>
          </a:p>
          <a:p>
            <a:endParaRPr lang="ko-KR" altLang="en-US" sz="1600" dirty="0"/>
          </a:p>
          <a:p>
            <a:r>
              <a:rPr lang="ko-KR" altLang="en-US" sz="1600" dirty="0" err="1"/>
              <a:t>const</a:t>
            </a:r>
            <a:r>
              <a:rPr lang="ko-KR" altLang="en-US" sz="1600" dirty="0"/>
              <a:t> </a:t>
            </a:r>
            <a:r>
              <a:rPr lang="ko-KR" altLang="en-US" sz="1600" dirty="0" err="1"/>
              <a:t>env</a:t>
            </a:r>
            <a:r>
              <a:rPr lang="ko-KR" altLang="en-US" sz="1600" dirty="0"/>
              <a:t> = </a:t>
            </a:r>
            <a:r>
              <a:rPr lang="ko-KR" altLang="en-US" sz="1600" dirty="0" err="1"/>
              <a:t>process.env.NODE_ENV</a:t>
            </a:r>
            <a:r>
              <a:rPr lang="ko-KR" altLang="en-US" sz="1600" dirty="0"/>
              <a:t> || '</a:t>
            </a:r>
            <a:r>
              <a:rPr lang="ko-KR" altLang="en-US" sz="1600" dirty="0" err="1"/>
              <a:t>development</a:t>
            </a:r>
            <a:r>
              <a:rPr lang="ko-KR" altLang="en-US" sz="1600" dirty="0"/>
              <a:t>';</a:t>
            </a:r>
          </a:p>
          <a:p>
            <a:r>
              <a:rPr lang="ko-KR" altLang="en-US" sz="1600" dirty="0" err="1"/>
              <a:t>const</a:t>
            </a:r>
            <a:r>
              <a:rPr lang="ko-KR" altLang="en-US" sz="1600" dirty="0"/>
              <a:t> </a:t>
            </a:r>
            <a:r>
              <a:rPr lang="ko-KR" altLang="en-US" sz="1600" dirty="0" err="1"/>
              <a:t>config</a:t>
            </a:r>
            <a:r>
              <a:rPr lang="ko-KR" altLang="en-US" sz="1600" dirty="0"/>
              <a:t> = </a:t>
            </a:r>
            <a:r>
              <a:rPr lang="ko-KR" altLang="en-US" sz="1600" dirty="0" err="1"/>
              <a:t>require</a:t>
            </a:r>
            <a:r>
              <a:rPr lang="ko-KR" altLang="en-US" sz="1600" dirty="0"/>
              <a:t>('../</a:t>
            </a:r>
            <a:r>
              <a:rPr lang="ko-KR" altLang="en-US" sz="1600" dirty="0" err="1"/>
              <a:t>config</a:t>
            </a:r>
            <a:r>
              <a:rPr lang="ko-KR" altLang="en-US" sz="1600" dirty="0"/>
              <a:t>/</a:t>
            </a:r>
            <a:r>
              <a:rPr lang="ko-KR" altLang="en-US" sz="1600" dirty="0" err="1"/>
              <a:t>config</a:t>
            </a:r>
            <a:r>
              <a:rPr lang="ko-KR" altLang="en-US" sz="1600" dirty="0"/>
              <a:t>')[</a:t>
            </a:r>
            <a:r>
              <a:rPr lang="ko-KR" altLang="en-US" sz="1600" dirty="0" err="1"/>
              <a:t>env</a:t>
            </a:r>
            <a:r>
              <a:rPr lang="ko-KR" altLang="en-US" sz="1600" dirty="0"/>
              <a:t>];</a:t>
            </a:r>
          </a:p>
          <a:p>
            <a:r>
              <a:rPr lang="ko-KR" altLang="en-US" sz="1600" dirty="0" err="1"/>
              <a:t>const</a:t>
            </a:r>
            <a:r>
              <a:rPr lang="ko-KR" altLang="en-US" sz="1600" dirty="0"/>
              <a:t> </a:t>
            </a:r>
            <a:r>
              <a:rPr lang="ko-KR" altLang="en-US" sz="1600" dirty="0" err="1"/>
              <a:t>db</a:t>
            </a:r>
            <a:r>
              <a:rPr lang="ko-KR" altLang="en-US" sz="1600" dirty="0"/>
              <a:t> = {};</a:t>
            </a:r>
          </a:p>
          <a:p>
            <a:endParaRPr lang="ko-KR" altLang="en-US" sz="1600" dirty="0"/>
          </a:p>
          <a:p>
            <a:r>
              <a:rPr lang="ko-KR" altLang="en-US" sz="1600" dirty="0" err="1">
                <a:solidFill>
                  <a:srgbClr val="0070C0"/>
                </a:solidFill>
              </a:rPr>
              <a:t>const</a:t>
            </a:r>
            <a:r>
              <a:rPr lang="ko-KR" altLang="en-US" sz="1600" dirty="0">
                <a:solidFill>
                  <a:srgbClr val="0070C0"/>
                </a:solidFill>
              </a:rPr>
              <a:t> </a:t>
            </a:r>
            <a:r>
              <a:rPr lang="ko-KR" altLang="en-US" sz="1600" dirty="0" err="1">
                <a:solidFill>
                  <a:srgbClr val="0070C0"/>
                </a:solidFill>
              </a:rPr>
              <a:t>sequelize</a:t>
            </a:r>
            <a:r>
              <a:rPr lang="ko-KR" altLang="en-US" sz="1600" dirty="0">
                <a:solidFill>
                  <a:srgbClr val="0070C0"/>
                </a:solidFill>
              </a:rPr>
              <a:t> = </a:t>
            </a:r>
            <a:r>
              <a:rPr lang="ko-KR" altLang="en-US" sz="1600" dirty="0" err="1">
                <a:solidFill>
                  <a:srgbClr val="0070C0"/>
                </a:solidFill>
              </a:rPr>
              <a:t>new</a:t>
            </a:r>
            <a:r>
              <a:rPr lang="ko-KR" altLang="en-US" sz="1600" dirty="0">
                <a:solidFill>
                  <a:srgbClr val="0070C0"/>
                </a:solidFill>
              </a:rPr>
              <a:t> </a:t>
            </a:r>
            <a:r>
              <a:rPr lang="ko-KR" altLang="en-US" sz="1600" dirty="0" err="1">
                <a:solidFill>
                  <a:srgbClr val="0070C0"/>
                </a:solidFill>
              </a:rPr>
              <a:t>Sequelize</a:t>
            </a:r>
            <a:r>
              <a:rPr lang="ko-KR" altLang="en-US" sz="1600" dirty="0">
                <a:solidFill>
                  <a:srgbClr val="0070C0"/>
                </a:solidFill>
              </a:rPr>
              <a:t>(</a:t>
            </a:r>
            <a:r>
              <a:rPr lang="ko-KR" altLang="en-US" sz="1600" dirty="0" err="1">
                <a:solidFill>
                  <a:srgbClr val="0070C0"/>
                </a:solidFill>
              </a:rPr>
              <a:t>config.database</a:t>
            </a:r>
            <a:r>
              <a:rPr lang="ko-KR" altLang="en-US" sz="1600" dirty="0">
                <a:solidFill>
                  <a:srgbClr val="0070C0"/>
                </a:solidFill>
              </a:rPr>
              <a:t>, </a:t>
            </a:r>
            <a:r>
              <a:rPr lang="ko-KR" altLang="en-US" sz="1600" dirty="0" err="1">
                <a:solidFill>
                  <a:srgbClr val="0070C0"/>
                </a:solidFill>
              </a:rPr>
              <a:t>config.username</a:t>
            </a:r>
            <a:r>
              <a:rPr lang="ko-KR" altLang="en-US" sz="1600" dirty="0">
                <a:solidFill>
                  <a:srgbClr val="0070C0"/>
                </a:solidFill>
              </a:rPr>
              <a:t>, </a:t>
            </a:r>
            <a:r>
              <a:rPr lang="ko-KR" altLang="en-US" sz="1600" dirty="0" err="1">
                <a:solidFill>
                  <a:srgbClr val="0070C0"/>
                </a:solidFill>
              </a:rPr>
              <a:t>config.password</a:t>
            </a:r>
            <a:r>
              <a:rPr lang="ko-KR" altLang="en-US" sz="1600" dirty="0">
                <a:solidFill>
                  <a:srgbClr val="0070C0"/>
                </a:solidFill>
              </a:rPr>
              <a:t>, </a:t>
            </a:r>
            <a:r>
              <a:rPr lang="ko-KR" altLang="en-US" sz="1600" dirty="0" err="1">
                <a:solidFill>
                  <a:srgbClr val="0070C0"/>
                </a:solidFill>
              </a:rPr>
              <a:t>config</a:t>
            </a:r>
            <a:r>
              <a:rPr lang="ko-KR" altLang="en-US" sz="1600" dirty="0">
                <a:solidFill>
                  <a:srgbClr val="0070C0"/>
                </a:solidFill>
              </a:rPr>
              <a:t>);</a:t>
            </a:r>
          </a:p>
          <a:p>
            <a:endParaRPr lang="ko-KR" altLang="en-US" sz="1600" dirty="0"/>
          </a:p>
          <a:p>
            <a:r>
              <a:rPr lang="ko-KR" altLang="en-US" sz="1600" dirty="0" err="1"/>
              <a:t>db.sequelize</a:t>
            </a:r>
            <a:r>
              <a:rPr lang="ko-KR" altLang="en-US" sz="1600" dirty="0"/>
              <a:t> = </a:t>
            </a:r>
            <a:r>
              <a:rPr lang="ko-KR" altLang="en-US" sz="1600" dirty="0" err="1"/>
              <a:t>sequelize</a:t>
            </a:r>
            <a:r>
              <a:rPr lang="ko-KR" altLang="en-US" sz="1600" dirty="0"/>
              <a:t>;</a:t>
            </a:r>
          </a:p>
          <a:p>
            <a:r>
              <a:rPr lang="ko-KR" altLang="en-US" sz="1600" dirty="0" err="1"/>
              <a:t>db.Sequelize</a:t>
            </a:r>
            <a:r>
              <a:rPr lang="ko-KR" altLang="en-US" sz="1600" dirty="0"/>
              <a:t> = </a:t>
            </a:r>
            <a:r>
              <a:rPr lang="ko-KR" altLang="en-US" sz="1600" dirty="0" err="1"/>
              <a:t>Sequelize</a:t>
            </a:r>
            <a:r>
              <a:rPr lang="ko-KR" altLang="en-US" sz="1600" dirty="0"/>
              <a:t>;</a:t>
            </a:r>
          </a:p>
          <a:p>
            <a:endParaRPr lang="ko-KR" altLang="en-US" sz="1600" dirty="0"/>
          </a:p>
          <a:p>
            <a:r>
              <a:rPr lang="ko-KR" altLang="en-US" sz="1600" dirty="0" err="1"/>
              <a:t>db.User</a:t>
            </a:r>
            <a:r>
              <a:rPr lang="ko-KR" altLang="en-US" sz="1600" dirty="0"/>
              <a:t> = </a:t>
            </a:r>
            <a:r>
              <a:rPr lang="ko-KR" altLang="en-US" sz="1600" dirty="0" err="1"/>
              <a:t>User</a:t>
            </a:r>
            <a:r>
              <a:rPr lang="ko-KR" altLang="en-US" sz="1600" dirty="0"/>
              <a:t>;</a:t>
            </a:r>
          </a:p>
          <a:p>
            <a:r>
              <a:rPr lang="ko-KR" altLang="en-US" sz="1600" dirty="0" err="1"/>
              <a:t>db.Comment</a:t>
            </a:r>
            <a:r>
              <a:rPr lang="ko-KR" altLang="en-US" sz="1600" dirty="0"/>
              <a:t> = </a:t>
            </a:r>
            <a:r>
              <a:rPr lang="ko-KR" altLang="en-US" sz="1600" dirty="0" err="1"/>
              <a:t>Comment</a:t>
            </a:r>
            <a:r>
              <a:rPr lang="ko-KR" altLang="en-US" sz="1600" dirty="0"/>
              <a:t>;</a:t>
            </a:r>
          </a:p>
          <a:p>
            <a:endParaRPr lang="ko-KR" altLang="en-US" sz="1600" dirty="0"/>
          </a:p>
          <a:p>
            <a:r>
              <a:rPr lang="ko-KR" altLang="en-US" sz="1600" dirty="0" err="1"/>
              <a:t>User.init</a:t>
            </a:r>
            <a:r>
              <a:rPr lang="ko-KR" altLang="en-US" sz="1600" dirty="0"/>
              <a:t>(</a:t>
            </a:r>
            <a:r>
              <a:rPr lang="ko-KR" altLang="en-US" sz="1600" dirty="0" err="1"/>
              <a:t>sequelize</a:t>
            </a:r>
            <a:r>
              <a:rPr lang="ko-KR" altLang="en-US" sz="1600" dirty="0"/>
              <a:t>);</a:t>
            </a:r>
          </a:p>
          <a:p>
            <a:r>
              <a:rPr lang="ko-KR" altLang="en-US" sz="1600" dirty="0" err="1"/>
              <a:t>Comment.init</a:t>
            </a:r>
            <a:r>
              <a:rPr lang="ko-KR" altLang="en-US" sz="1600" dirty="0"/>
              <a:t>(</a:t>
            </a:r>
            <a:r>
              <a:rPr lang="ko-KR" altLang="en-US" sz="1600" dirty="0" err="1"/>
              <a:t>sequelize</a:t>
            </a:r>
            <a:r>
              <a:rPr lang="ko-KR" altLang="en-US" sz="1600" dirty="0"/>
              <a:t>);</a:t>
            </a:r>
          </a:p>
          <a:p>
            <a:endParaRPr lang="ko-KR" altLang="en-US" sz="1600" dirty="0"/>
          </a:p>
          <a:p>
            <a:r>
              <a:rPr lang="ko-KR" altLang="en-US" sz="1600" dirty="0" err="1"/>
              <a:t>User.associate</a:t>
            </a:r>
            <a:r>
              <a:rPr lang="ko-KR" altLang="en-US" sz="1600" dirty="0"/>
              <a:t>(</a:t>
            </a:r>
            <a:r>
              <a:rPr lang="ko-KR" altLang="en-US" sz="1600" dirty="0" err="1"/>
              <a:t>db</a:t>
            </a:r>
            <a:r>
              <a:rPr lang="ko-KR" altLang="en-US" sz="1600" dirty="0"/>
              <a:t>);</a:t>
            </a:r>
          </a:p>
          <a:p>
            <a:r>
              <a:rPr lang="ko-KR" altLang="en-US" sz="1600" dirty="0" err="1"/>
              <a:t>Comment.associate</a:t>
            </a:r>
            <a:r>
              <a:rPr lang="ko-KR" altLang="en-US" sz="1600" dirty="0"/>
              <a:t>(</a:t>
            </a:r>
            <a:r>
              <a:rPr lang="ko-KR" altLang="en-US" sz="1600" dirty="0" err="1"/>
              <a:t>db</a:t>
            </a:r>
            <a:r>
              <a:rPr lang="ko-KR" altLang="en-US" sz="1600" dirty="0"/>
              <a:t>);</a:t>
            </a:r>
          </a:p>
          <a:p>
            <a:endParaRPr lang="ko-KR" altLang="en-US" sz="1600" dirty="0"/>
          </a:p>
          <a:p>
            <a:r>
              <a:rPr lang="ko-KR" altLang="en-US" sz="1600" dirty="0" err="1"/>
              <a:t>module.exports</a:t>
            </a:r>
            <a:r>
              <a:rPr lang="ko-KR" altLang="en-US" sz="1600" dirty="0"/>
              <a:t> = </a:t>
            </a:r>
            <a:r>
              <a:rPr lang="ko-KR" altLang="en-US" sz="1600" dirty="0" err="1"/>
              <a:t>db</a:t>
            </a:r>
            <a:r>
              <a:rPr lang="ko-KR" altLang="en-US" sz="1600" dirty="0"/>
              <a:t>;</a:t>
            </a:r>
          </a:p>
        </p:txBody>
      </p:sp>
      <p:sp>
        <p:nvSpPr>
          <p:cNvPr id="4" name="모서리가 둥근 직사각형 3"/>
          <p:cNvSpPr/>
          <p:nvPr/>
        </p:nvSpPr>
        <p:spPr>
          <a:xfrm>
            <a:off x="2650603" y="355624"/>
            <a:ext cx="5972536" cy="6259041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042639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446315" y="267154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dirty="0"/>
              <a:t>4. MySQL </a:t>
            </a:r>
            <a:r>
              <a:rPr lang="ko-KR" altLang="en-US" sz="4000" dirty="0"/>
              <a:t>연결하기</a:t>
            </a:r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694938" y="1379322"/>
            <a:ext cx="8107709" cy="311888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latin typeface="KoPub돋움체_Pro Bold" pitchFamily="18" charset="-127"/>
                <a:ea typeface="KoPub돋움체_Pro Bold" pitchFamily="18" charset="-127"/>
              </a:rPr>
              <a:t> app.js </a:t>
            </a:r>
            <a:r>
              <a:rPr lang="ko-KR" altLang="en-US" sz="2400" dirty="0">
                <a:latin typeface="KoPub돋움체_Pro Bold" pitchFamily="18" charset="-127"/>
                <a:ea typeface="KoPub돋움체_Pro Bold" pitchFamily="18" charset="-127"/>
              </a:rPr>
              <a:t>작성</a:t>
            </a:r>
            <a:endParaRPr lang="en-US" altLang="ko-KR" sz="2400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r>
              <a:rPr lang="en-US" altLang="ko-KR" sz="20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sequelize.sync</a:t>
            </a:r>
            <a:r>
              <a:rPr lang="ko-KR" altLang="en-US" sz="20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로 연결</a:t>
            </a:r>
            <a:endParaRPr lang="en-US" altLang="ko-KR" sz="20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2400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sz="2400" dirty="0"/>
          </a:p>
          <a:p>
            <a:endParaRPr lang="en-US" altLang="ko-KR" sz="2400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sz="2400" dirty="0"/>
          </a:p>
          <a:p>
            <a:endParaRPr lang="en-US" altLang="ko-KR" sz="2400" dirty="0">
              <a:latin typeface="KoPub돋움체_Pro Bold" pitchFamily="18" charset="-127"/>
              <a:ea typeface="KoPub돋움체_Pro Bold" pitchFamily="18" charset="-127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2400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sz="2400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sz="2400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sz="2400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sz="2400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sz="2400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sz="2400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sz="2400" dirty="0">
              <a:latin typeface="KoPub돋움체_Pro Bold" pitchFamily="18" charset="-127"/>
              <a:ea typeface="KoPub돋움체_Pro Bold" pitchFamily="18" charset="-127"/>
            </a:endParaRPr>
          </a:p>
          <a:p>
            <a:pPr marL="334963" lvl="1" indent="0">
              <a:buFont typeface="Arial" panose="020B0604020202020204" pitchFamily="34" charset="0"/>
              <a:buNone/>
            </a:pPr>
            <a:endParaRPr lang="en-US" altLang="ko-KR" sz="2000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4D0A796-CDF4-4B0B-9F2E-4CAD6D83D8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7066" y="2155461"/>
            <a:ext cx="2937957" cy="468548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F98E43C-5EF1-423F-91E4-8C4AD35C8E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7538" y="2166217"/>
            <a:ext cx="3974883" cy="64591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46F13FB-7440-4481-9DC4-C74B011680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7538" y="2812136"/>
            <a:ext cx="4964625" cy="3975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6692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548832" y="36085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>
                <a:latin typeface="KoPub돋움체_Pro Bold" pitchFamily="18" charset="-127"/>
                <a:ea typeface="KoPub돋움체_Pro Bold" pitchFamily="18" charset="-127"/>
              </a:rPr>
              <a:t>2. </a:t>
            </a:r>
            <a:r>
              <a:rPr lang="ko-KR" altLang="en-US">
                <a:latin typeface="KoPub돋움체_Pro Bold" pitchFamily="18" charset="-127"/>
                <a:ea typeface="KoPub돋움체_Pro Bold" pitchFamily="18" charset="-127"/>
              </a:rPr>
              <a:t>윈도 </a:t>
            </a:r>
            <a:r>
              <a:rPr lang="en-US" altLang="ko-KR">
                <a:latin typeface="KoPub돋움체_Pro Bold" pitchFamily="18" charset="-127"/>
                <a:ea typeface="KoPub돋움체_Pro Bold" pitchFamily="18" charset="-127"/>
              </a:rPr>
              <a:t>MySQL</a:t>
            </a:r>
            <a:r>
              <a:rPr lang="ko-KR" altLang="en-US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>
                <a:latin typeface="KoPub돋움체_Pro Bold" pitchFamily="18" charset="-127"/>
                <a:ea typeface="KoPub돋움체_Pro Bold" pitchFamily="18" charset="-127"/>
              </a:rPr>
              <a:t>Installer</a:t>
            </a:r>
            <a:endParaRPr lang="ko-KR" altLang="en-US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548832" y="1717656"/>
            <a:ext cx="5481578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>
                <a:latin typeface="KoPub돋움체_Pro Bold" pitchFamily="18" charset="-127"/>
                <a:ea typeface="KoPub돋움체_Pro Bold" pitchFamily="18" charset="-127"/>
              </a:rPr>
              <a:t>다운로드 받은 </a:t>
            </a:r>
            <a:r>
              <a:rPr lang="en-US" altLang="ko-KR" sz="2400" dirty="0">
                <a:latin typeface="KoPub돋움체_Pro Bold" pitchFamily="18" charset="-127"/>
                <a:ea typeface="KoPub돋움체_Pro Bold" pitchFamily="18" charset="-127"/>
              </a:rPr>
              <a:t>MySQL Installer </a:t>
            </a:r>
            <a:r>
              <a:rPr lang="ko-KR" altLang="en-US" sz="2400" dirty="0">
                <a:latin typeface="KoPub돋움체_Pro Bold" pitchFamily="18" charset="-127"/>
                <a:ea typeface="KoPub돋움체_Pro Bold" pitchFamily="18" charset="-127"/>
              </a:rPr>
              <a:t>실행</a:t>
            </a:r>
            <a:endParaRPr lang="en-US" altLang="ko-KR" sz="2400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r>
              <a:rPr lang="ko-KR" altLang="en-US" sz="20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설치 진행 중 </a:t>
            </a:r>
            <a:r>
              <a:rPr lang="en-US" altLang="ko-KR" sz="20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Choosing a Setup Type </a:t>
            </a:r>
            <a:r>
              <a:rPr lang="ko-KR" altLang="en-US" sz="20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부분에서 </a:t>
            </a:r>
            <a:r>
              <a:rPr lang="en-US" altLang="ko-KR" sz="20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Custom </a:t>
            </a:r>
            <a:r>
              <a:rPr lang="ko-KR" altLang="en-US" sz="20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선택</a:t>
            </a:r>
            <a:endParaRPr lang="en-US" altLang="ko-KR" sz="20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10DA54D-634D-4C58-8D37-9E55D547D7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4034" y="1686418"/>
            <a:ext cx="6026199" cy="4864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01455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525176" y="239877"/>
            <a:ext cx="248356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0070C0"/>
                </a:solidFill>
                <a:latin typeface="KoPub돋움체_Pro Bold" pitchFamily="18" charset="-127"/>
                <a:ea typeface="KoPub돋움체_Pro Bold" pitchFamily="18" charset="-127"/>
              </a:rPr>
              <a:t>app.js (Full code)</a:t>
            </a:r>
            <a:endParaRPr lang="ko-KR" altLang="en-US" sz="2000" dirty="0">
              <a:solidFill>
                <a:srgbClr val="0070C0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686764" y="1063317"/>
            <a:ext cx="6096000" cy="526297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400" dirty="0" err="1"/>
              <a:t>const</a:t>
            </a:r>
            <a:r>
              <a:rPr lang="ko-KR" altLang="en-US" sz="1400" dirty="0"/>
              <a:t> </a:t>
            </a:r>
            <a:r>
              <a:rPr lang="ko-KR" altLang="en-US" sz="1400" dirty="0" err="1"/>
              <a:t>express</a:t>
            </a:r>
            <a:r>
              <a:rPr lang="ko-KR" altLang="en-US" sz="1400" dirty="0"/>
              <a:t> = </a:t>
            </a:r>
            <a:r>
              <a:rPr lang="ko-KR" altLang="en-US" sz="1400" dirty="0" err="1"/>
              <a:t>require</a:t>
            </a:r>
            <a:r>
              <a:rPr lang="ko-KR" altLang="en-US" sz="1400" dirty="0"/>
              <a:t>('</a:t>
            </a:r>
            <a:r>
              <a:rPr lang="ko-KR" altLang="en-US" sz="1400" dirty="0" err="1"/>
              <a:t>express</a:t>
            </a:r>
            <a:r>
              <a:rPr lang="ko-KR" altLang="en-US" sz="1400" dirty="0"/>
              <a:t>');</a:t>
            </a:r>
          </a:p>
          <a:p>
            <a:r>
              <a:rPr lang="ko-KR" altLang="en-US" sz="1400" dirty="0" err="1"/>
              <a:t>const</a:t>
            </a:r>
            <a:r>
              <a:rPr lang="ko-KR" altLang="en-US" sz="1400" dirty="0"/>
              <a:t> </a:t>
            </a:r>
            <a:r>
              <a:rPr lang="ko-KR" altLang="en-US" sz="1400" dirty="0" err="1"/>
              <a:t>path</a:t>
            </a:r>
            <a:r>
              <a:rPr lang="ko-KR" altLang="en-US" sz="1400" dirty="0"/>
              <a:t> = </a:t>
            </a:r>
            <a:r>
              <a:rPr lang="ko-KR" altLang="en-US" sz="1400" dirty="0" err="1"/>
              <a:t>require</a:t>
            </a:r>
            <a:r>
              <a:rPr lang="ko-KR" altLang="en-US" sz="1400" dirty="0"/>
              <a:t>('</a:t>
            </a:r>
            <a:r>
              <a:rPr lang="ko-KR" altLang="en-US" sz="1400" dirty="0" err="1"/>
              <a:t>path</a:t>
            </a:r>
            <a:r>
              <a:rPr lang="ko-KR" altLang="en-US" sz="1400" dirty="0"/>
              <a:t>');</a:t>
            </a:r>
          </a:p>
          <a:p>
            <a:r>
              <a:rPr lang="ko-KR" altLang="en-US" sz="1400" dirty="0" err="1"/>
              <a:t>const</a:t>
            </a:r>
            <a:r>
              <a:rPr lang="ko-KR" altLang="en-US" sz="1400" dirty="0"/>
              <a:t> </a:t>
            </a:r>
            <a:r>
              <a:rPr lang="ko-KR" altLang="en-US" sz="1400" dirty="0" err="1"/>
              <a:t>morgan</a:t>
            </a:r>
            <a:r>
              <a:rPr lang="ko-KR" altLang="en-US" sz="1400" dirty="0"/>
              <a:t> = </a:t>
            </a:r>
            <a:r>
              <a:rPr lang="ko-KR" altLang="en-US" sz="1400" dirty="0" err="1"/>
              <a:t>require</a:t>
            </a:r>
            <a:r>
              <a:rPr lang="ko-KR" altLang="en-US" sz="1400" dirty="0"/>
              <a:t>('</a:t>
            </a:r>
            <a:r>
              <a:rPr lang="ko-KR" altLang="en-US" sz="1400" dirty="0" err="1"/>
              <a:t>morgan</a:t>
            </a:r>
            <a:r>
              <a:rPr lang="ko-KR" altLang="en-US" sz="1400" dirty="0"/>
              <a:t>');</a:t>
            </a:r>
          </a:p>
          <a:p>
            <a:r>
              <a:rPr lang="ko-KR" altLang="en-US" sz="1400" dirty="0" err="1"/>
              <a:t>const</a:t>
            </a:r>
            <a:r>
              <a:rPr lang="ko-KR" altLang="en-US" sz="1400" dirty="0"/>
              <a:t> </a:t>
            </a:r>
            <a:r>
              <a:rPr lang="ko-KR" altLang="en-US" sz="1400" dirty="0" err="1"/>
              <a:t>nunjucks</a:t>
            </a:r>
            <a:r>
              <a:rPr lang="ko-KR" altLang="en-US" sz="1400" dirty="0"/>
              <a:t> = </a:t>
            </a:r>
            <a:r>
              <a:rPr lang="ko-KR" altLang="en-US" sz="1400" dirty="0" err="1"/>
              <a:t>require</a:t>
            </a:r>
            <a:r>
              <a:rPr lang="ko-KR" altLang="en-US" sz="1400" dirty="0"/>
              <a:t>('</a:t>
            </a:r>
            <a:r>
              <a:rPr lang="ko-KR" altLang="en-US" sz="1400" dirty="0" err="1"/>
              <a:t>nunjucks</a:t>
            </a:r>
            <a:r>
              <a:rPr lang="ko-KR" altLang="en-US" sz="1400" dirty="0"/>
              <a:t>');</a:t>
            </a:r>
          </a:p>
          <a:p>
            <a:endParaRPr lang="ko-KR" altLang="en-US" sz="1400" dirty="0"/>
          </a:p>
          <a:p>
            <a:r>
              <a:rPr lang="ko-KR" altLang="en-US" sz="1400" dirty="0" err="1"/>
              <a:t>const</a:t>
            </a:r>
            <a:r>
              <a:rPr lang="ko-KR" altLang="en-US" sz="1400" dirty="0"/>
              <a:t> { </a:t>
            </a:r>
            <a:r>
              <a:rPr lang="ko-KR" altLang="en-US" sz="1400" dirty="0" err="1"/>
              <a:t>sequelize</a:t>
            </a:r>
            <a:r>
              <a:rPr lang="ko-KR" altLang="en-US" sz="1400" dirty="0"/>
              <a:t> } = </a:t>
            </a:r>
            <a:r>
              <a:rPr lang="ko-KR" altLang="en-US" sz="1400" dirty="0" err="1"/>
              <a:t>require</a:t>
            </a:r>
            <a:r>
              <a:rPr lang="ko-KR" altLang="en-US" sz="1400" dirty="0"/>
              <a:t>('./</a:t>
            </a:r>
            <a:r>
              <a:rPr lang="ko-KR" altLang="en-US" sz="1400" dirty="0" err="1"/>
              <a:t>models</a:t>
            </a:r>
            <a:r>
              <a:rPr lang="ko-KR" altLang="en-US" sz="1400" dirty="0"/>
              <a:t>');</a:t>
            </a:r>
          </a:p>
          <a:p>
            <a:r>
              <a:rPr lang="ko-KR" alt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const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ko-KR" alt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indexRouter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= </a:t>
            </a:r>
            <a:r>
              <a:rPr lang="ko-KR" alt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require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('./</a:t>
            </a:r>
            <a:r>
              <a:rPr lang="ko-KR" alt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routes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');</a:t>
            </a:r>
          </a:p>
          <a:p>
            <a:r>
              <a:rPr lang="ko-KR" alt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const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ko-KR" alt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usersRouter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= </a:t>
            </a:r>
            <a:r>
              <a:rPr lang="ko-KR" alt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require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('./</a:t>
            </a:r>
            <a:r>
              <a:rPr lang="ko-KR" alt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routes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</a:t>
            </a:r>
            <a:r>
              <a:rPr lang="ko-KR" alt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users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');</a:t>
            </a:r>
          </a:p>
          <a:p>
            <a:r>
              <a:rPr lang="ko-KR" alt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const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ko-KR" alt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commentsRouter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= </a:t>
            </a:r>
            <a:r>
              <a:rPr lang="ko-KR" alt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require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('./</a:t>
            </a:r>
            <a:r>
              <a:rPr lang="ko-KR" alt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routes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</a:t>
            </a:r>
            <a:r>
              <a:rPr lang="ko-KR" alt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comments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');</a:t>
            </a:r>
          </a:p>
          <a:p>
            <a:endParaRPr lang="ko-KR" altLang="en-US" sz="1400" dirty="0"/>
          </a:p>
          <a:p>
            <a:r>
              <a:rPr lang="ko-KR" altLang="en-US" sz="1400" dirty="0" err="1"/>
              <a:t>const</a:t>
            </a:r>
            <a:r>
              <a:rPr lang="ko-KR" altLang="en-US" sz="1400" dirty="0"/>
              <a:t> </a:t>
            </a:r>
            <a:r>
              <a:rPr lang="ko-KR" altLang="en-US" sz="1400" dirty="0" err="1"/>
              <a:t>app</a:t>
            </a:r>
            <a:r>
              <a:rPr lang="ko-KR" altLang="en-US" sz="1400" dirty="0"/>
              <a:t> = </a:t>
            </a:r>
            <a:r>
              <a:rPr lang="ko-KR" altLang="en-US" sz="1400" dirty="0" err="1"/>
              <a:t>express</a:t>
            </a:r>
            <a:r>
              <a:rPr lang="ko-KR" altLang="en-US" sz="1400" dirty="0"/>
              <a:t>();</a:t>
            </a:r>
          </a:p>
          <a:p>
            <a:r>
              <a:rPr lang="ko-KR" altLang="en-US" sz="1400" dirty="0" err="1"/>
              <a:t>app.set</a:t>
            </a:r>
            <a:r>
              <a:rPr lang="ko-KR" altLang="en-US" sz="1400" dirty="0"/>
              <a:t>('</a:t>
            </a:r>
            <a:r>
              <a:rPr lang="ko-KR" altLang="en-US" sz="1400" dirty="0" err="1"/>
              <a:t>port</a:t>
            </a:r>
            <a:r>
              <a:rPr lang="ko-KR" altLang="en-US" sz="1400" dirty="0"/>
              <a:t>', </a:t>
            </a:r>
            <a:r>
              <a:rPr lang="ko-KR" altLang="en-US" sz="1400" dirty="0" err="1"/>
              <a:t>process.env.PORT</a:t>
            </a:r>
            <a:r>
              <a:rPr lang="ko-KR" altLang="en-US" sz="1400" dirty="0"/>
              <a:t> || 3001);</a:t>
            </a:r>
          </a:p>
          <a:p>
            <a:r>
              <a:rPr lang="ko-KR" altLang="en-US" sz="1400" dirty="0" err="1"/>
              <a:t>app.set</a:t>
            </a:r>
            <a:r>
              <a:rPr lang="ko-KR" altLang="en-US" sz="1400" dirty="0"/>
              <a:t>('</a:t>
            </a:r>
            <a:r>
              <a:rPr lang="ko-KR" altLang="en-US" sz="1400" dirty="0" err="1"/>
              <a:t>view</a:t>
            </a:r>
            <a:r>
              <a:rPr lang="ko-KR" altLang="en-US" sz="1400" dirty="0"/>
              <a:t> </a:t>
            </a:r>
            <a:r>
              <a:rPr lang="ko-KR" altLang="en-US" sz="1400" dirty="0" err="1"/>
              <a:t>engine</a:t>
            </a:r>
            <a:r>
              <a:rPr lang="ko-KR" altLang="en-US" sz="1400" dirty="0"/>
              <a:t>', '</a:t>
            </a:r>
            <a:r>
              <a:rPr lang="ko-KR" altLang="en-US" sz="1400" dirty="0" err="1"/>
              <a:t>html</a:t>
            </a:r>
            <a:r>
              <a:rPr lang="ko-KR" altLang="en-US" sz="1400" dirty="0"/>
              <a:t>');</a:t>
            </a:r>
          </a:p>
          <a:p>
            <a:r>
              <a:rPr lang="ko-KR" altLang="en-US" sz="1400" dirty="0" err="1"/>
              <a:t>nunjucks.configure</a:t>
            </a:r>
            <a:r>
              <a:rPr lang="ko-KR" altLang="en-US" sz="1400" dirty="0"/>
              <a:t>('</a:t>
            </a:r>
            <a:r>
              <a:rPr lang="ko-KR" altLang="en-US" sz="1400" dirty="0" err="1"/>
              <a:t>views</a:t>
            </a:r>
            <a:r>
              <a:rPr lang="ko-KR" altLang="en-US" sz="1400" dirty="0"/>
              <a:t>', {</a:t>
            </a:r>
          </a:p>
          <a:p>
            <a:r>
              <a:rPr lang="ko-KR" altLang="en-US" sz="1400" dirty="0"/>
              <a:t>  </a:t>
            </a:r>
            <a:r>
              <a:rPr lang="ko-KR" altLang="en-US" sz="1400" dirty="0" err="1"/>
              <a:t>express</a:t>
            </a:r>
            <a:r>
              <a:rPr lang="ko-KR" altLang="en-US" sz="1400" dirty="0"/>
              <a:t>: </a:t>
            </a:r>
            <a:r>
              <a:rPr lang="ko-KR" altLang="en-US" sz="1400" dirty="0" err="1"/>
              <a:t>app</a:t>
            </a:r>
            <a:r>
              <a:rPr lang="ko-KR" altLang="en-US" sz="1400" dirty="0"/>
              <a:t>,</a:t>
            </a:r>
          </a:p>
          <a:p>
            <a:r>
              <a:rPr lang="ko-KR" altLang="en-US" sz="1400" dirty="0"/>
              <a:t>  </a:t>
            </a:r>
            <a:r>
              <a:rPr lang="ko-KR" altLang="en-US" sz="1400" dirty="0" err="1"/>
              <a:t>watch</a:t>
            </a:r>
            <a:r>
              <a:rPr lang="ko-KR" altLang="en-US" sz="1400" dirty="0"/>
              <a:t>: </a:t>
            </a:r>
            <a:r>
              <a:rPr lang="ko-KR" altLang="en-US" sz="1400" dirty="0" err="1"/>
              <a:t>true</a:t>
            </a:r>
            <a:r>
              <a:rPr lang="ko-KR" altLang="en-US" sz="1400" dirty="0"/>
              <a:t>,</a:t>
            </a:r>
          </a:p>
          <a:p>
            <a:r>
              <a:rPr lang="ko-KR" altLang="en-US" sz="1400" dirty="0"/>
              <a:t>});</a:t>
            </a:r>
          </a:p>
          <a:p>
            <a:r>
              <a:rPr lang="ko-KR" altLang="en-US" sz="1400" dirty="0" err="1">
                <a:solidFill>
                  <a:srgbClr val="0070C0"/>
                </a:solidFill>
              </a:rPr>
              <a:t>sequelize.sync</a:t>
            </a:r>
            <a:r>
              <a:rPr lang="ko-KR" altLang="en-US" sz="1400" dirty="0">
                <a:solidFill>
                  <a:srgbClr val="0070C0"/>
                </a:solidFill>
              </a:rPr>
              <a:t>({ </a:t>
            </a:r>
            <a:r>
              <a:rPr lang="ko-KR" altLang="en-US" sz="1400" dirty="0" err="1">
                <a:solidFill>
                  <a:srgbClr val="0070C0"/>
                </a:solidFill>
              </a:rPr>
              <a:t>force</a:t>
            </a:r>
            <a:r>
              <a:rPr lang="ko-KR" altLang="en-US" sz="1400" dirty="0">
                <a:solidFill>
                  <a:srgbClr val="0070C0"/>
                </a:solidFill>
              </a:rPr>
              <a:t>: </a:t>
            </a:r>
            <a:r>
              <a:rPr lang="ko-KR" altLang="en-US" sz="1400" dirty="0" err="1">
                <a:solidFill>
                  <a:srgbClr val="0070C0"/>
                </a:solidFill>
              </a:rPr>
              <a:t>false</a:t>
            </a:r>
            <a:r>
              <a:rPr lang="ko-KR" altLang="en-US" sz="1400" dirty="0">
                <a:solidFill>
                  <a:srgbClr val="0070C0"/>
                </a:solidFill>
              </a:rPr>
              <a:t> })</a:t>
            </a:r>
          </a:p>
          <a:p>
            <a:r>
              <a:rPr lang="ko-KR" altLang="en-US" sz="1400" dirty="0">
                <a:solidFill>
                  <a:srgbClr val="0070C0"/>
                </a:solidFill>
              </a:rPr>
              <a:t>  .</a:t>
            </a:r>
            <a:r>
              <a:rPr lang="ko-KR" altLang="en-US" sz="1400" dirty="0" err="1">
                <a:solidFill>
                  <a:srgbClr val="0070C0"/>
                </a:solidFill>
              </a:rPr>
              <a:t>then</a:t>
            </a:r>
            <a:r>
              <a:rPr lang="ko-KR" altLang="en-US" sz="1400" dirty="0">
                <a:solidFill>
                  <a:srgbClr val="0070C0"/>
                </a:solidFill>
              </a:rPr>
              <a:t>(() =&gt; {</a:t>
            </a:r>
          </a:p>
          <a:p>
            <a:r>
              <a:rPr lang="ko-KR" altLang="en-US" sz="1400" dirty="0">
                <a:solidFill>
                  <a:srgbClr val="0070C0"/>
                </a:solidFill>
              </a:rPr>
              <a:t>    </a:t>
            </a:r>
            <a:r>
              <a:rPr lang="ko-KR" altLang="en-US" sz="1400" dirty="0" err="1">
                <a:solidFill>
                  <a:srgbClr val="0070C0"/>
                </a:solidFill>
              </a:rPr>
              <a:t>console.log</a:t>
            </a:r>
            <a:r>
              <a:rPr lang="ko-KR" altLang="en-US" sz="1400" dirty="0">
                <a:solidFill>
                  <a:srgbClr val="0070C0"/>
                </a:solidFill>
              </a:rPr>
              <a:t>('데이터베이스 연결 성공');</a:t>
            </a:r>
          </a:p>
          <a:p>
            <a:r>
              <a:rPr lang="ko-KR" altLang="en-US" sz="1400" dirty="0">
                <a:solidFill>
                  <a:srgbClr val="0070C0"/>
                </a:solidFill>
              </a:rPr>
              <a:t>  })</a:t>
            </a:r>
          </a:p>
          <a:p>
            <a:r>
              <a:rPr lang="ko-KR" altLang="en-US" sz="1400" dirty="0"/>
              <a:t>  .</a:t>
            </a:r>
            <a:r>
              <a:rPr lang="ko-KR" altLang="en-US" sz="1400" dirty="0" err="1"/>
              <a:t>catch</a:t>
            </a:r>
            <a:r>
              <a:rPr lang="ko-KR" altLang="en-US" sz="1400" dirty="0"/>
              <a:t>((</a:t>
            </a:r>
            <a:r>
              <a:rPr lang="ko-KR" altLang="en-US" sz="1400" dirty="0" err="1"/>
              <a:t>err</a:t>
            </a:r>
            <a:r>
              <a:rPr lang="ko-KR" altLang="en-US" sz="1400" dirty="0"/>
              <a:t>) =&gt; {</a:t>
            </a:r>
          </a:p>
          <a:p>
            <a:r>
              <a:rPr lang="ko-KR" altLang="en-US" sz="1400" dirty="0"/>
              <a:t>    </a:t>
            </a:r>
            <a:r>
              <a:rPr lang="ko-KR" altLang="en-US" sz="1400" dirty="0" err="1"/>
              <a:t>console.error</a:t>
            </a:r>
            <a:r>
              <a:rPr lang="ko-KR" altLang="en-US" sz="1400" dirty="0"/>
              <a:t>(</a:t>
            </a:r>
            <a:r>
              <a:rPr lang="ko-KR" altLang="en-US" sz="1400" dirty="0" err="1"/>
              <a:t>err</a:t>
            </a:r>
            <a:r>
              <a:rPr lang="ko-KR" altLang="en-US" sz="1400" dirty="0"/>
              <a:t>);</a:t>
            </a:r>
          </a:p>
          <a:p>
            <a:r>
              <a:rPr lang="ko-KR" altLang="en-US" sz="1400" dirty="0"/>
              <a:t>  });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5837499" y="1063317"/>
            <a:ext cx="6096000" cy="547842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400" dirty="0" err="1"/>
              <a:t>app.use</a:t>
            </a:r>
            <a:r>
              <a:rPr lang="ko-KR" altLang="en-US" sz="1400" dirty="0"/>
              <a:t>(</a:t>
            </a:r>
            <a:r>
              <a:rPr lang="ko-KR" altLang="en-US" sz="1400" dirty="0" err="1"/>
              <a:t>morgan</a:t>
            </a:r>
            <a:r>
              <a:rPr lang="ko-KR" altLang="en-US" sz="1400" dirty="0"/>
              <a:t>('</a:t>
            </a:r>
            <a:r>
              <a:rPr lang="ko-KR" altLang="en-US" sz="1400" dirty="0" err="1"/>
              <a:t>dev</a:t>
            </a:r>
            <a:r>
              <a:rPr lang="ko-KR" altLang="en-US" sz="1400" dirty="0"/>
              <a:t>'));</a:t>
            </a:r>
          </a:p>
          <a:p>
            <a:r>
              <a:rPr lang="ko-KR" altLang="en-US" sz="1400" dirty="0" err="1"/>
              <a:t>app.use</a:t>
            </a:r>
            <a:r>
              <a:rPr lang="ko-KR" altLang="en-US" sz="1400" dirty="0"/>
              <a:t>(</a:t>
            </a:r>
            <a:r>
              <a:rPr lang="ko-KR" altLang="en-US" sz="1400" dirty="0" err="1"/>
              <a:t>express.static</a:t>
            </a:r>
            <a:r>
              <a:rPr lang="ko-KR" altLang="en-US" sz="1400" dirty="0"/>
              <a:t>(</a:t>
            </a:r>
            <a:r>
              <a:rPr lang="ko-KR" altLang="en-US" sz="1400" dirty="0" err="1"/>
              <a:t>path.join</a:t>
            </a:r>
            <a:r>
              <a:rPr lang="ko-KR" altLang="en-US" sz="1400" dirty="0"/>
              <a:t>(__</a:t>
            </a:r>
            <a:r>
              <a:rPr lang="ko-KR" altLang="en-US" sz="1400" dirty="0" err="1"/>
              <a:t>dirname</a:t>
            </a:r>
            <a:r>
              <a:rPr lang="ko-KR" altLang="en-US" sz="1400" dirty="0"/>
              <a:t>, '</a:t>
            </a:r>
            <a:r>
              <a:rPr lang="ko-KR" altLang="en-US" sz="1400" dirty="0" err="1"/>
              <a:t>public</a:t>
            </a:r>
            <a:r>
              <a:rPr lang="ko-KR" altLang="en-US" sz="1400" dirty="0"/>
              <a:t>')));</a:t>
            </a:r>
          </a:p>
          <a:p>
            <a:r>
              <a:rPr lang="ko-KR" altLang="en-US" sz="1400" dirty="0" err="1"/>
              <a:t>app.use</a:t>
            </a:r>
            <a:r>
              <a:rPr lang="ko-KR" altLang="en-US" sz="1400" dirty="0"/>
              <a:t>(</a:t>
            </a:r>
            <a:r>
              <a:rPr lang="ko-KR" altLang="en-US" sz="1400" dirty="0" err="1"/>
              <a:t>express.json</a:t>
            </a:r>
            <a:r>
              <a:rPr lang="ko-KR" altLang="en-US" sz="1400" dirty="0"/>
              <a:t>());</a:t>
            </a:r>
          </a:p>
          <a:p>
            <a:r>
              <a:rPr lang="ko-KR" altLang="en-US" sz="1400" dirty="0" err="1"/>
              <a:t>app.use</a:t>
            </a:r>
            <a:r>
              <a:rPr lang="ko-KR" altLang="en-US" sz="1400" dirty="0"/>
              <a:t>(</a:t>
            </a:r>
            <a:r>
              <a:rPr lang="ko-KR" altLang="en-US" sz="1400" dirty="0" err="1"/>
              <a:t>express.urlencoded</a:t>
            </a:r>
            <a:r>
              <a:rPr lang="ko-KR" altLang="en-US" sz="1400" dirty="0"/>
              <a:t>({ </a:t>
            </a:r>
            <a:r>
              <a:rPr lang="ko-KR" altLang="en-US" sz="1400" dirty="0" err="1"/>
              <a:t>extended</a:t>
            </a:r>
            <a:r>
              <a:rPr lang="ko-KR" altLang="en-US" sz="1400" dirty="0"/>
              <a:t>: </a:t>
            </a:r>
            <a:r>
              <a:rPr lang="ko-KR" altLang="en-US" sz="1400" dirty="0" err="1"/>
              <a:t>false</a:t>
            </a:r>
            <a:r>
              <a:rPr lang="ko-KR" altLang="en-US" sz="1400" dirty="0"/>
              <a:t> }));</a:t>
            </a:r>
          </a:p>
          <a:p>
            <a:endParaRPr lang="ko-KR" altLang="en-US" sz="1400" dirty="0"/>
          </a:p>
          <a:p>
            <a:r>
              <a:rPr lang="ko-KR" alt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app.use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('/', </a:t>
            </a:r>
            <a:r>
              <a:rPr lang="ko-KR" alt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indexRouter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);</a:t>
            </a:r>
          </a:p>
          <a:p>
            <a:r>
              <a:rPr lang="ko-KR" alt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app.use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('/</a:t>
            </a:r>
            <a:r>
              <a:rPr lang="ko-KR" alt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users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', </a:t>
            </a:r>
            <a:r>
              <a:rPr lang="ko-KR" alt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usersRouter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);</a:t>
            </a:r>
          </a:p>
          <a:p>
            <a:r>
              <a:rPr lang="ko-KR" alt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app.use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('/</a:t>
            </a:r>
            <a:r>
              <a:rPr lang="ko-KR" alt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comments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', </a:t>
            </a:r>
            <a:r>
              <a:rPr lang="ko-KR" alt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commentsRouter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);</a:t>
            </a:r>
          </a:p>
          <a:p>
            <a:endParaRPr lang="ko-KR" altLang="en-US" sz="1400" dirty="0"/>
          </a:p>
          <a:p>
            <a:r>
              <a:rPr lang="ko-KR" altLang="en-US" sz="1400" dirty="0" err="1"/>
              <a:t>app.use</a:t>
            </a:r>
            <a:r>
              <a:rPr lang="ko-KR" altLang="en-US" sz="1400" dirty="0"/>
              <a:t>((</a:t>
            </a:r>
            <a:r>
              <a:rPr lang="ko-KR" altLang="en-US" sz="1400" dirty="0" err="1"/>
              <a:t>req</a:t>
            </a:r>
            <a:r>
              <a:rPr lang="ko-KR" altLang="en-US" sz="1400" dirty="0"/>
              <a:t>, </a:t>
            </a:r>
            <a:r>
              <a:rPr lang="ko-KR" altLang="en-US" sz="1400" dirty="0" err="1"/>
              <a:t>res</a:t>
            </a:r>
            <a:r>
              <a:rPr lang="ko-KR" altLang="en-US" sz="1400" dirty="0"/>
              <a:t>, </a:t>
            </a:r>
            <a:r>
              <a:rPr lang="ko-KR" altLang="en-US" sz="1400" dirty="0" err="1"/>
              <a:t>next</a:t>
            </a:r>
            <a:r>
              <a:rPr lang="ko-KR" altLang="en-US" sz="1400" dirty="0"/>
              <a:t>) =&gt; {</a:t>
            </a:r>
          </a:p>
          <a:p>
            <a:r>
              <a:rPr lang="ko-KR" altLang="en-US" sz="1400" dirty="0"/>
              <a:t>  </a:t>
            </a:r>
            <a:r>
              <a:rPr lang="ko-KR" altLang="en-US" sz="1400" dirty="0" err="1"/>
              <a:t>const</a:t>
            </a:r>
            <a:r>
              <a:rPr lang="ko-KR" altLang="en-US" sz="1400" dirty="0"/>
              <a:t> </a:t>
            </a:r>
            <a:r>
              <a:rPr lang="ko-KR" altLang="en-US" sz="1400" dirty="0" err="1"/>
              <a:t>error</a:t>
            </a:r>
            <a:r>
              <a:rPr lang="ko-KR" altLang="en-US" sz="1400" dirty="0"/>
              <a:t> =  </a:t>
            </a:r>
            <a:r>
              <a:rPr lang="ko-KR" altLang="en-US" sz="1400" dirty="0" err="1"/>
              <a:t>new</a:t>
            </a:r>
            <a:r>
              <a:rPr lang="ko-KR" altLang="en-US" sz="1400" dirty="0"/>
              <a:t> </a:t>
            </a:r>
            <a:r>
              <a:rPr lang="ko-KR" altLang="en-US" sz="1400" dirty="0" err="1"/>
              <a:t>Error</a:t>
            </a:r>
            <a:r>
              <a:rPr lang="ko-KR" altLang="en-US" sz="1400" dirty="0"/>
              <a:t>(`${</a:t>
            </a:r>
            <a:r>
              <a:rPr lang="ko-KR" altLang="en-US" sz="1400" dirty="0" err="1"/>
              <a:t>req.method</a:t>
            </a:r>
            <a:r>
              <a:rPr lang="ko-KR" altLang="en-US" sz="1400" dirty="0"/>
              <a:t>} ${</a:t>
            </a:r>
            <a:r>
              <a:rPr lang="ko-KR" altLang="en-US" sz="1400" dirty="0" err="1"/>
              <a:t>req.url</a:t>
            </a:r>
            <a:r>
              <a:rPr lang="ko-KR" altLang="en-US" sz="1400" dirty="0"/>
              <a:t>} 라우터가 없습니다.`);</a:t>
            </a:r>
          </a:p>
          <a:p>
            <a:r>
              <a:rPr lang="ko-KR" altLang="en-US" sz="1400" dirty="0"/>
              <a:t>  </a:t>
            </a:r>
            <a:r>
              <a:rPr lang="ko-KR" altLang="en-US" sz="1400" dirty="0" err="1"/>
              <a:t>error.status</a:t>
            </a:r>
            <a:r>
              <a:rPr lang="ko-KR" altLang="en-US" sz="1400" dirty="0"/>
              <a:t> = 404;</a:t>
            </a:r>
          </a:p>
          <a:p>
            <a:r>
              <a:rPr lang="ko-KR" altLang="en-US" sz="1400" dirty="0"/>
              <a:t>  </a:t>
            </a:r>
            <a:r>
              <a:rPr lang="ko-KR" altLang="en-US" sz="1400" dirty="0" err="1"/>
              <a:t>next</a:t>
            </a:r>
            <a:r>
              <a:rPr lang="ko-KR" altLang="en-US" sz="1400" dirty="0"/>
              <a:t>(</a:t>
            </a:r>
            <a:r>
              <a:rPr lang="ko-KR" altLang="en-US" sz="1400" dirty="0" err="1"/>
              <a:t>error</a:t>
            </a:r>
            <a:r>
              <a:rPr lang="ko-KR" altLang="en-US" sz="1400" dirty="0"/>
              <a:t>);</a:t>
            </a:r>
          </a:p>
          <a:p>
            <a:r>
              <a:rPr lang="ko-KR" altLang="en-US" sz="1400" dirty="0"/>
              <a:t>});</a:t>
            </a:r>
          </a:p>
          <a:p>
            <a:endParaRPr lang="ko-KR" altLang="en-US" sz="1400" dirty="0"/>
          </a:p>
          <a:p>
            <a:r>
              <a:rPr lang="ko-KR" altLang="en-US" sz="1400" dirty="0" err="1"/>
              <a:t>app.use</a:t>
            </a:r>
            <a:r>
              <a:rPr lang="ko-KR" altLang="en-US" sz="1400" dirty="0"/>
              <a:t>((</a:t>
            </a:r>
            <a:r>
              <a:rPr lang="ko-KR" altLang="en-US" sz="1400" dirty="0" err="1"/>
              <a:t>err</a:t>
            </a:r>
            <a:r>
              <a:rPr lang="ko-KR" altLang="en-US" sz="1400" dirty="0"/>
              <a:t>, </a:t>
            </a:r>
            <a:r>
              <a:rPr lang="ko-KR" altLang="en-US" sz="1400" dirty="0" err="1"/>
              <a:t>req</a:t>
            </a:r>
            <a:r>
              <a:rPr lang="ko-KR" altLang="en-US" sz="1400" dirty="0"/>
              <a:t>, </a:t>
            </a:r>
            <a:r>
              <a:rPr lang="ko-KR" altLang="en-US" sz="1400" dirty="0" err="1"/>
              <a:t>res</a:t>
            </a:r>
            <a:r>
              <a:rPr lang="ko-KR" altLang="en-US" sz="1400" dirty="0"/>
              <a:t>, </a:t>
            </a:r>
            <a:r>
              <a:rPr lang="ko-KR" altLang="en-US" sz="1400" dirty="0" err="1"/>
              <a:t>next</a:t>
            </a:r>
            <a:r>
              <a:rPr lang="ko-KR" altLang="en-US" sz="1400" dirty="0"/>
              <a:t>) =&gt; {</a:t>
            </a:r>
          </a:p>
          <a:p>
            <a:r>
              <a:rPr lang="ko-KR" altLang="en-US" sz="1400" dirty="0"/>
              <a:t>  </a:t>
            </a:r>
            <a:r>
              <a:rPr lang="ko-KR" altLang="en-US" sz="1400" dirty="0" err="1"/>
              <a:t>res.locals.message</a:t>
            </a:r>
            <a:r>
              <a:rPr lang="ko-KR" altLang="en-US" sz="1400" dirty="0"/>
              <a:t> = </a:t>
            </a:r>
            <a:r>
              <a:rPr lang="ko-KR" altLang="en-US" sz="1400" dirty="0" err="1"/>
              <a:t>err.message</a:t>
            </a:r>
            <a:r>
              <a:rPr lang="ko-KR" altLang="en-US" sz="1400" dirty="0"/>
              <a:t>;</a:t>
            </a:r>
          </a:p>
          <a:p>
            <a:r>
              <a:rPr lang="ko-KR" altLang="en-US" sz="1400" dirty="0"/>
              <a:t>  </a:t>
            </a:r>
            <a:r>
              <a:rPr lang="ko-KR" altLang="en-US" sz="1400" dirty="0" err="1"/>
              <a:t>res.locals.error</a:t>
            </a:r>
            <a:r>
              <a:rPr lang="ko-KR" altLang="en-US" sz="1400" dirty="0"/>
              <a:t> = </a:t>
            </a:r>
            <a:r>
              <a:rPr lang="ko-KR" altLang="en-US" sz="1400" dirty="0" err="1"/>
              <a:t>process.env.NODE_ENV</a:t>
            </a:r>
            <a:r>
              <a:rPr lang="ko-KR" altLang="en-US" sz="1400" dirty="0"/>
              <a:t> !== '</a:t>
            </a:r>
            <a:r>
              <a:rPr lang="ko-KR" altLang="en-US" sz="1400" dirty="0" err="1"/>
              <a:t>production</a:t>
            </a:r>
            <a:r>
              <a:rPr lang="ko-KR" altLang="en-US" sz="1400" dirty="0"/>
              <a:t>' ? </a:t>
            </a:r>
            <a:r>
              <a:rPr lang="ko-KR" altLang="en-US" sz="1400" dirty="0" err="1"/>
              <a:t>err</a:t>
            </a:r>
            <a:r>
              <a:rPr lang="ko-KR" altLang="en-US" sz="1400" dirty="0"/>
              <a:t> : {};</a:t>
            </a:r>
          </a:p>
          <a:p>
            <a:r>
              <a:rPr lang="ko-KR" altLang="en-US" sz="1400" dirty="0"/>
              <a:t>  </a:t>
            </a:r>
            <a:r>
              <a:rPr lang="ko-KR" altLang="en-US" sz="1400" dirty="0" err="1"/>
              <a:t>res.status</a:t>
            </a:r>
            <a:r>
              <a:rPr lang="ko-KR" altLang="en-US" sz="1400" dirty="0"/>
              <a:t>(</a:t>
            </a:r>
            <a:r>
              <a:rPr lang="ko-KR" altLang="en-US" sz="1400" dirty="0" err="1"/>
              <a:t>err.status</a:t>
            </a:r>
            <a:r>
              <a:rPr lang="ko-KR" altLang="en-US" sz="1400" dirty="0"/>
              <a:t> || 500);</a:t>
            </a:r>
          </a:p>
          <a:p>
            <a:r>
              <a:rPr lang="ko-KR" altLang="en-US" sz="1400" dirty="0"/>
              <a:t>  </a:t>
            </a:r>
            <a:r>
              <a:rPr lang="ko-KR" altLang="en-US" sz="1400" dirty="0" err="1"/>
              <a:t>res.render</a:t>
            </a:r>
            <a:r>
              <a:rPr lang="ko-KR" altLang="en-US" sz="1400" dirty="0"/>
              <a:t>('</a:t>
            </a:r>
            <a:r>
              <a:rPr lang="ko-KR" altLang="en-US" sz="1400" dirty="0" err="1"/>
              <a:t>error</a:t>
            </a:r>
            <a:r>
              <a:rPr lang="ko-KR" altLang="en-US" sz="1400" dirty="0"/>
              <a:t>');</a:t>
            </a:r>
          </a:p>
          <a:p>
            <a:r>
              <a:rPr lang="ko-KR" altLang="en-US" sz="1400" dirty="0"/>
              <a:t>});</a:t>
            </a:r>
          </a:p>
          <a:p>
            <a:endParaRPr lang="ko-KR" altLang="en-US" sz="1400" dirty="0"/>
          </a:p>
          <a:p>
            <a:r>
              <a:rPr lang="ko-KR" altLang="en-US" sz="1400" dirty="0" err="1"/>
              <a:t>app.listen</a:t>
            </a:r>
            <a:r>
              <a:rPr lang="ko-KR" altLang="en-US" sz="1400" dirty="0"/>
              <a:t>(</a:t>
            </a:r>
            <a:r>
              <a:rPr lang="ko-KR" altLang="en-US" sz="1400" dirty="0" err="1"/>
              <a:t>app.get</a:t>
            </a:r>
            <a:r>
              <a:rPr lang="ko-KR" altLang="en-US" sz="1400" dirty="0"/>
              <a:t>('</a:t>
            </a:r>
            <a:r>
              <a:rPr lang="ko-KR" altLang="en-US" sz="1400" dirty="0" err="1"/>
              <a:t>port</a:t>
            </a:r>
            <a:r>
              <a:rPr lang="ko-KR" altLang="en-US" sz="1400" dirty="0"/>
              <a:t>'), () =&gt; {</a:t>
            </a:r>
          </a:p>
          <a:p>
            <a:r>
              <a:rPr lang="ko-KR" altLang="en-US" sz="1400" dirty="0"/>
              <a:t>  </a:t>
            </a:r>
            <a:r>
              <a:rPr lang="ko-KR" altLang="en-US" sz="1400" dirty="0" err="1"/>
              <a:t>console.log</a:t>
            </a:r>
            <a:r>
              <a:rPr lang="ko-KR" altLang="en-US" sz="1400" dirty="0"/>
              <a:t>(</a:t>
            </a:r>
            <a:r>
              <a:rPr lang="ko-KR" altLang="en-US" sz="1400" dirty="0" err="1"/>
              <a:t>app.get</a:t>
            </a:r>
            <a:r>
              <a:rPr lang="ko-KR" altLang="en-US" sz="1400" dirty="0"/>
              <a:t>('</a:t>
            </a:r>
            <a:r>
              <a:rPr lang="ko-KR" altLang="en-US" sz="1400" dirty="0" err="1"/>
              <a:t>port</a:t>
            </a:r>
            <a:r>
              <a:rPr lang="ko-KR" altLang="en-US" sz="1400" dirty="0"/>
              <a:t>'), '번 포트에서 대기 중');</a:t>
            </a:r>
          </a:p>
          <a:p>
            <a:r>
              <a:rPr lang="ko-KR" altLang="en-US" sz="1400" dirty="0"/>
              <a:t>});</a:t>
            </a:r>
          </a:p>
        </p:txBody>
      </p:sp>
      <p:sp>
        <p:nvSpPr>
          <p:cNvPr id="5" name="모서리가 둥근 직사각형 4"/>
          <p:cNvSpPr/>
          <p:nvPr/>
        </p:nvSpPr>
        <p:spPr>
          <a:xfrm>
            <a:off x="243068" y="891251"/>
            <a:ext cx="5046562" cy="5650489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5509549" y="853104"/>
            <a:ext cx="6204031" cy="5984111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5869500" y="552398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②</a:t>
            </a:r>
            <a:endParaRPr lang="ko-KR" altLang="en-US" sz="2400" b="1" dirty="0">
              <a:solidFill>
                <a:srgbClr val="00B0F0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660925" y="639987"/>
            <a:ext cx="4924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①</a:t>
            </a:r>
            <a:endParaRPr lang="ko-KR" altLang="en-US" sz="24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776104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489857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dirty="0"/>
              <a:t>5. </a:t>
            </a:r>
            <a:r>
              <a:rPr lang="en-US" altLang="ko-KR" sz="4000" dirty="0" err="1"/>
              <a:t>config.json</a:t>
            </a:r>
            <a:r>
              <a:rPr lang="ko-KR" altLang="en-US" sz="4000" dirty="0"/>
              <a:t> 설정하기</a:t>
            </a:r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977967" y="1572861"/>
            <a:ext cx="8107709" cy="541554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latin typeface="KoPub돋움체_Pro Bold" pitchFamily="18" charset="-127"/>
                <a:ea typeface="KoPub돋움체_Pro Bold" pitchFamily="18" charset="-127"/>
              </a:rPr>
              <a:t> DB </a:t>
            </a:r>
            <a:r>
              <a:rPr lang="ko-KR" altLang="en-US" sz="2400" dirty="0">
                <a:latin typeface="KoPub돋움체_Pro Bold" pitchFamily="18" charset="-127"/>
                <a:ea typeface="KoPub돋움체_Pro Bold" pitchFamily="18" charset="-127"/>
              </a:rPr>
              <a:t>연결 정보를 넣기</a:t>
            </a:r>
            <a:endParaRPr lang="en-US" altLang="ko-KR" sz="2400" dirty="0">
              <a:latin typeface="KoPub돋움체_Pro Bold" pitchFamily="18" charset="-127"/>
              <a:ea typeface="KoPub돋움체_Pro Bold" pitchFamily="18" charset="-127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2400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sz="2400" dirty="0"/>
          </a:p>
          <a:p>
            <a:endParaRPr lang="en-US" altLang="ko-KR" sz="2400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sz="2400" dirty="0"/>
          </a:p>
          <a:p>
            <a:endParaRPr lang="en-US" altLang="ko-KR" sz="2400" dirty="0">
              <a:latin typeface="KoPub돋움체_Pro Bold" pitchFamily="18" charset="-127"/>
              <a:ea typeface="KoPub돋움체_Pro Bold" pitchFamily="18" charset="-127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2400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sz="2400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sz="2400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sz="2400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sz="2400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sz="2400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sz="2400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sz="2400" dirty="0">
              <a:latin typeface="KoPub돋움체_Pro Bold" pitchFamily="18" charset="-127"/>
              <a:ea typeface="KoPub돋움체_Pro Bold" pitchFamily="18" charset="-127"/>
            </a:endParaRPr>
          </a:p>
          <a:p>
            <a:pPr marL="334963" lvl="1" indent="0">
              <a:buFont typeface="Arial" panose="020B0604020202020204" pitchFamily="34" charset="0"/>
              <a:buNone/>
            </a:pPr>
            <a:endParaRPr lang="en-US" altLang="ko-KR" sz="2000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9D50BA9-A21A-46CA-A3E9-079BA0AB0F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5997" y="1572861"/>
            <a:ext cx="3921353" cy="4165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51653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415969" y="1490537"/>
            <a:ext cx="6096000" cy="424731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/>
              <a:t>{</a:t>
            </a:r>
          </a:p>
          <a:p>
            <a:r>
              <a:rPr lang="ko-KR" altLang="en-US" dirty="0"/>
              <a:t>  "</a:t>
            </a:r>
            <a:r>
              <a:rPr lang="ko-KR" altLang="en-US" dirty="0" err="1"/>
              <a:t>development</a:t>
            </a:r>
            <a:r>
              <a:rPr lang="ko-KR" altLang="en-US" dirty="0"/>
              <a:t>": {</a:t>
            </a:r>
          </a:p>
          <a:p>
            <a:r>
              <a:rPr lang="ko-KR" altLang="en-US" dirty="0"/>
              <a:t>    "</a:t>
            </a:r>
            <a:r>
              <a:rPr lang="ko-KR" altLang="en-US" dirty="0" err="1"/>
              <a:t>username</a:t>
            </a:r>
            <a:r>
              <a:rPr lang="ko-KR" altLang="en-US" dirty="0"/>
              <a:t>": "</a:t>
            </a:r>
            <a:r>
              <a:rPr lang="ko-KR" altLang="en-US" dirty="0" err="1"/>
              <a:t>root</a:t>
            </a:r>
            <a:r>
              <a:rPr lang="ko-KR" altLang="en-US" dirty="0"/>
              <a:t>",</a:t>
            </a:r>
          </a:p>
          <a:p>
            <a:r>
              <a:rPr lang="ko-KR" altLang="en-US" dirty="0"/>
              <a:t>    "</a:t>
            </a:r>
            <a:r>
              <a:rPr lang="ko-KR" altLang="en-US" dirty="0" err="1"/>
              <a:t>password</a:t>
            </a:r>
            <a:r>
              <a:rPr lang="ko-KR" altLang="en-US" dirty="0"/>
              <a:t>": "</a:t>
            </a:r>
            <a:r>
              <a:rPr lang="ko-KR" altLang="en-US" dirty="0" err="1"/>
              <a:t>nodejsbook</a:t>
            </a:r>
            <a:r>
              <a:rPr lang="ko-KR" altLang="en-US" dirty="0"/>
              <a:t>",</a:t>
            </a:r>
          </a:p>
          <a:p>
            <a:r>
              <a:rPr lang="ko-KR" altLang="en-US" dirty="0"/>
              <a:t>    "</a:t>
            </a:r>
            <a:r>
              <a:rPr lang="ko-KR" altLang="en-US" dirty="0" err="1"/>
              <a:t>database</a:t>
            </a:r>
            <a:r>
              <a:rPr lang="ko-KR" altLang="en-US" dirty="0"/>
              <a:t>": "</a:t>
            </a:r>
            <a:r>
              <a:rPr lang="ko-KR" altLang="en-US" dirty="0" err="1"/>
              <a:t>nodejs</a:t>
            </a:r>
            <a:r>
              <a:rPr lang="ko-KR" altLang="en-US" dirty="0"/>
              <a:t>",</a:t>
            </a:r>
          </a:p>
          <a:p>
            <a:r>
              <a:rPr lang="ko-KR" altLang="en-US" dirty="0"/>
              <a:t>    "</a:t>
            </a:r>
            <a:r>
              <a:rPr lang="ko-KR" altLang="en-US" dirty="0" err="1"/>
              <a:t>host</a:t>
            </a:r>
            <a:r>
              <a:rPr lang="ko-KR" altLang="en-US" dirty="0"/>
              <a:t>": "127.0.0.1",</a:t>
            </a:r>
          </a:p>
          <a:p>
            <a:r>
              <a:rPr lang="ko-KR" altLang="en-US" dirty="0"/>
              <a:t>    "</a:t>
            </a:r>
            <a:r>
              <a:rPr lang="ko-KR" altLang="en-US" dirty="0" err="1"/>
              <a:t>dialect</a:t>
            </a:r>
            <a:r>
              <a:rPr lang="ko-KR" altLang="en-US" dirty="0"/>
              <a:t>": "</a:t>
            </a:r>
            <a:r>
              <a:rPr lang="ko-KR" altLang="en-US" dirty="0" err="1"/>
              <a:t>mysql</a:t>
            </a:r>
            <a:r>
              <a:rPr lang="ko-KR" altLang="en-US" dirty="0"/>
              <a:t>"</a:t>
            </a:r>
          </a:p>
          <a:p>
            <a:r>
              <a:rPr lang="ko-KR" altLang="en-US" dirty="0"/>
              <a:t>  },</a:t>
            </a:r>
          </a:p>
          <a:p>
            <a:r>
              <a:rPr lang="ko-KR" altLang="en-US" dirty="0"/>
              <a:t>  "</a:t>
            </a:r>
            <a:r>
              <a:rPr lang="ko-KR" altLang="en-US" dirty="0" err="1"/>
              <a:t>test</a:t>
            </a:r>
            <a:r>
              <a:rPr lang="ko-KR" altLang="en-US" dirty="0"/>
              <a:t>": {</a:t>
            </a:r>
          </a:p>
          <a:p>
            <a:r>
              <a:rPr lang="ko-KR" altLang="en-US" dirty="0"/>
              <a:t>    "</a:t>
            </a:r>
            <a:r>
              <a:rPr lang="ko-KR" altLang="en-US" dirty="0" err="1"/>
              <a:t>username</a:t>
            </a:r>
            <a:r>
              <a:rPr lang="ko-KR" altLang="en-US" dirty="0"/>
              <a:t>": "</a:t>
            </a:r>
            <a:r>
              <a:rPr lang="ko-KR" altLang="en-US" dirty="0" err="1"/>
              <a:t>root</a:t>
            </a:r>
            <a:r>
              <a:rPr lang="ko-KR" altLang="en-US" dirty="0"/>
              <a:t>",</a:t>
            </a:r>
          </a:p>
          <a:p>
            <a:r>
              <a:rPr lang="ko-KR" altLang="en-US" dirty="0"/>
              <a:t>    "</a:t>
            </a:r>
            <a:r>
              <a:rPr lang="ko-KR" altLang="en-US" dirty="0" err="1"/>
              <a:t>password</a:t>
            </a:r>
            <a:r>
              <a:rPr lang="ko-KR" altLang="en-US" dirty="0"/>
              <a:t>": </a:t>
            </a:r>
            <a:r>
              <a:rPr lang="ko-KR" altLang="en-US" dirty="0" err="1"/>
              <a:t>null</a:t>
            </a:r>
            <a:r>
              <a:rPr lang="ko-KR" altLang="en-US" dirty="0"/>
              <a:t>,</a:t>
            </a:r>
          </a:p>
          <a:p>
            <a:r>
              <a:rPr lang="ko-KR" altLang="en-US" dirty="0"/>
              <a:t>    "</a:t>
            </a:r>
            <a:r>
              <a:rPr lang="ko-KR" altLang="en-US" dirty="0" err="1"/>
              <a:t>database</a:t>
            </a:r>
            <a:r>
              <a:rPr lang="ko-KR" altLang="en-US" dirty="0"/>
              <a:t>": "</a:t>
            </a:r>
            <a:r>
              <a:rPr lang="ko-KR" altLang="en-US" dirty="0" err="1"/>
              <a:t>database_test</a:t>
            </a:r>
            <a:r>
              <a:rPr lang="ko-KR" altLang="en-US" dirty="0"/>
              <a:t>",</a:t>
            </a:r>
          </a:p>
          <a:p>
            <a:r>
              <a:rPr lang="ko-KR" altLang="en-US" dirty="0"/>
              <a:t>    "</a:t>
            </a:r>
            <a:r>
              <a:rPr lang="ko-KR" altLang="en-US" dirty="0" err="1"/>
              <a:t>host</a:t>
            </a:r>
            <a:r>
              <a:rPr lang="ko-KR" altLang="en-US" dirty="0"/>
              <a:t>": "127.0.0.1",</a:t>
            </a:r>
          </a:p>
          <a:p>
            <a:r>
              <a:rPr lang="ko-KR" altLang="en-US" dirty="0"/>
              <a:t>    "</a:t>
            </a:r>
            <a:r>
              <a:rPr lang="ko-KR" altLang="en-US" dirty="0" err="1"/>
              <a:t>dialect</a:t>
            </a:r>
            <a:r>
              <a:rPr lang="ko-KR" altLang="en-US" dirty="0"/>
              <a:t>": "</a:t>
            </a:r>
            <a:r>
              <a:rPr lang="ko-KR" altLang="en-US" dirty="0" err="1"/>
              <a:t>mysql</a:t>
            </a:r>
            <a:r>
              <a:rPr lang="ko-KR" altLang="en-US" dirty="0"/>
              <a:t>"</a:t>
            </a:r>
          </a:p>
          <a:p>
            <a:r>
              <a:rPr lang="ko-KR" altLang="en-US" dirty="0"/>
              <a:t>  },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525176" y="378773"/>
            <a:ext cx="305282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 err="1">
                <a:solidFill>
                  <a:srgbClr val="0070C0"/>
                </a:solidFill>
                <a:latin typeface="KoPub돋움체_Pro Bold" pitchFamily="18" charset="-127"/>
                <a:ea typeface="KoPub돋움체_Pro Bold" pitchFamily="18" charset="-127"/>
              </a:rPr>
              <a:t>config.json</a:t>
            </a:r>
            <a:r>
              <a:rPr lang="en-US" altLang="ko-KR" sz="2000" dirty="0">
                <a:solidFill>
                  <a:srgbClr val="0070C0"/>
                </a:solidFill>
                <a:latin typeface="KoPub돋움체_Pro Bold" pitchFamily="18" charset="-127"/>
                <a:ea typeface="KoPub돋움체_Pro Bold" pitchFamily="18" charset="-127"/>
              </a:rPr>
              <a:t> (Full code)</a:t>
            </a:r>
            <a:endParaRPr lang="ko-KR" altLang="en-US" sz="2000" dirty="0">
              <a:solidFill>
                <a:srgbClr val="0070C0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6096000" y="2321136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/>
              <a:t> "</a:t>
            </a:r>
            <a:r>
              <a:rPr lang="ko-KR" altLang="en-US" dirty="0" err="1"/>
              <a:t>production</a:t>
            </a:r>
            <a:r>
              <a:rPr lang="ko-KR" altLang="en-US" dirty="0"/>
              <a:t>": {</a:t>
            </a:r>
          </a:p>
          <a:p>
            <a:r>
              <a:rPr lang="ko-KR" altLang="en-US" dirty="0"/>
              <a:t>    "</a:t>
            </a:r>
            <a:r>
              <a:rPr lang="ko-KR" altLang="en-US" dirty="0" err="1"/>
              <a:t>username</a:t>
            </a:r>
            <a:r>
              <a:rPr lang="ko-KR" altLang="en-US" dirty="0"/>
              <a:t>": "</a:t>
            </a:r>
            <a:r>
              <a:rPr lang="ko-KR" altLang="en-US" dirty="0" err="1"/>
              <a:t>root</a:t>
            </a:r>
            <a:r>
              <a:rPr lang="ko-KR" altLang="en-US" dirty="0"/>
              <a:t>",</a:t>
            </a:r>
          </a:p>
          <a:p>
            <a:r>
              <a:rPr lang="ko-KR" altLang="en-US" dirty="0"/>
              <a:t>    "</a:t>
            </a:r>
            <a:r>
              <a:rPr lang="ko-KR" altLang="en-US" dirty="0" err="1"/>
              <a:t>password</a:t>
            </a:r>
            <a:r>
              <a:rPr lang="ko-KR" altLang="en-US" dirty="0"/>
              <a:t>": </a:t>
            </a:r>
            <a:r>
              <a:rPr lang="ko-KR" altLang="en-US" dirty="0" err="1"/>
              <a:t>null</a:t>
            </a:r>
            <a:r>
              <a:rPr lang="ko-KR" altLang="en-US" dirty="0"/>
              <a:t>,</a:t>
            </a:r>
          </a:p>
          <a:p>
            <a:r>
              <a:rPr lang="ko-KR" altLang="en-US" dirty="0"/>
              <a:t>    "</a:t>
            </a:r>
            <a:r>
              <a:rPr lang="ko-KR" altLang="en-US" dirty="0" err="1"/>
              <a:t>database</a:t>
            </a:r>
            <a:r>
              <a:rPr lang="ko-KR" altLang="en-US" dirty="0"/>
              <a:t>": "</a:t>
            </a:r>
            <a:r>
              <a:rPr lang="ko-KR" altLang="en-US" dirty="0" err="1"/>
              <a:t>database_production</a:t>
            </a:r>
            <a:r>
              <a:rPr lang="ko-KR" altLang="en-US" dirty="0"/>
              <a:t>",</a:t>
            </a:r>
          </a:p>
          <a:p>
            <a:r>
              <a:rPr lang="ko-KR" altLang="en-US" dirty="0"/>
              <a:t>    "</a:t>
            </a:r>
            <a:r>
              <a:rPr lang="ko-KR" altLang="en-US" dirty="0" err="1"/>
              <a:t>host</a:t>
            </a:r>
            <a:r>
              <a:rPr lang="ko-KR" altLang="en-US" dirty="0"/>
              <a:t>": "127.0.0.1",</a:t>
            </a:r>
          </a:p>
          <a:p>
            <a:r>
              <a:rPr lang="ko-KR" altLang="en-US" dirty="0"/>
              <a:t>    "</a:t>
            </a:r>
            <a:r>
              <a:rPr lang="ko-KR" altLang="en-US" dirty="0" err="1"/>
              <a:t>dialect</a:t>
            </a:r>
            <a:r>
              <a:rPr lang="ko-KR" altLang="en-US" dirty="0"/>
              <a:t>": "</a:t>
            </a:r>
            <a:r>
              <a:rPr lang="ko-KR" altLang="en-US" dirty="0" err="1"/>
              <a:t>mysql</a:t>
            </a:r>
            <a:r>
              <a:rPr lang="ko-KR" altLang="en-US" dirty="0"/>
              <a:t>"</a:t>
            </a:r>
          </a:p>
          <a:p>
            <a:r>
              <a:rPr lang="ko-KR" altLang="en-US" dirty="0"/>
              <a:t>  }</a:t>
            </a:r>
          </a:p>
          <a:p>
            <a:r>
              <a:rPr lang="ko-KR" altLang="en-US" dirty="0"/>
              <a:t>}</a:t>
            </a:r>
          </a:p>
        </p:txBody>
      </p:sp>
      <p:sp>
        <p:nvSpPr>
          <p:cNvPr id="5" name="모서리가 둥근 직사각형 4"/>
          <p:cNvSpPr/>
          <p:nvPr/>
        </p:nvSpPr>
        <p:spPr>
          <a:xfrm>
            <a:off x="868101" y="1203767"/>
            <a:ext cx="4398380" cy="4872942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5660020" y="1863524"/>
            <a:ext cx="4734046" cy="3264061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5814349" y="1480034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②</a:t>
            </a:r>
            <a:endParaRPr lang="ko-KR" altLang="en-US" sz="2400" b="1" dirty="0">
              <a:solidFill>
                <a:srgbClr val="00B0F0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724586" y="920849"/>
            <a:ext cx="4924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①</a:t>
            </a:r>
            <a:endParaRPr lang="ko-KR" altLang="en-US" sz="24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710497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446315" y="321582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/>
              <a:t>6. </a:t>
            </a:r>
            <a:r>
              <a:rPr lang="ko-KR" altLang="en-US" sz="4000"/>
              <a:t>연결 테스트하기</a:t>
            </a:r>
            <a:endParaRPr lang="ko-KR" altLang="en-US" sz="4000" dirty="0"/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760252" y="1442460"/>
            <a:ext cx="9937125" cy="541554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en-US" altLang="ko-KR" sz="24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npm</a:t>
            </a:r>
            <a:r>
              <a:rPr lang="en-US" altLang="ko-KR" sz="24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start</a:t>
            </a:r>
            <a:r>
              <a:rPr lang="ko-KR" altLang="en-US" sz="24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로 실행해서 </a:t>
            </a:r>
            <a:r>
              <a:rPr lang="en-US" altLang="ko-KR" sz="24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SELECT 1+1 AS RESULT</a:t>
            </a:r>
            <a:r>
              <a:rPr lang="ko-KR" altLang="en-US" sz="24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가 나오면 연결 성공</a:t>
            </a:r>
            <a:endParaRPr lang="en-US" altLang="ko-KR" sz="24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2400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sz="2400" dirty="0"/>
          </a:p>
          <a:p>
            <a:endParaRPr lang="en-US" altLang="ko-KR" sz="2400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sz="2400" dirty="0"/>
          </a:p>
          <a:p>
            <a:endParaRPr lang="en-US" altLang="ko-KR" sz="2400" dirty="0">
              <a:latin typeface="KoPub돋움체_Pro Bold" pitchFamily="18" charset="-127"/>
              <a:ea typeface="KoPub돋움체_Pro Bold" pitchFamily="18" charset="-127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2400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sz="2400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sz="2400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sz="2400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sz="2400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sz="2400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sz="2400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sz="2400" dirty="0">
              <a:latin typeface="KoPub돋움체_Pro Bold" pitchFamily="18" charset="-127"/>
              <a:ea typeface="KoPub돋움체_Pro Bold" pitchFamily="18" charset="-127"/>
            </a:endParaRPr>
          </a:p>
          <a:p>
            <a:pPr marL="334963" lvl="1" indent="0">
              <a:buFont typeface="Arial" panose="020B0604020202020204" pitchFamily="34" charset="0"/>
              <a:buNone/>
            </a:pPr>
            <a:endParaRPr lang="en-US" altLang="ko-KR" sz="2000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30D210A-A859-484B-90C7-234C7037A4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199" y="2031858"/>
            <a:ext cx="6706587" cy="450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86010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511629" y="228639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/>
              <a:t>7. </a:t>
            </a:r>
            <a:r>
              <a:rPr lang="ko-KR" altLang="en-US" sz="4000"/>
              <a:t>모델 생성하기</a:t>
            </a:r>
            <a:endParaRPr lang="ko-KR" altLang="en-US" sz="4000" dirty="0"/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814681" y="1257176"/>
            <a:ext cx="8107709" cy="270777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200" dirty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sz="2200" dirty="0">
                <a:latin typeface="KoPub돋움체_Pro Bold" pitchFamily="18" charset="-127"/>
                <a:ea typeface="KoPub돋움체_Pro Bold" pitchFamily="18" charset="-127"/>
              </a:rPr>
              <a:t>테이블에 대응되는 </a:t>
            </a:r>
            <a:r>
              <a:rPr lang="ko-KR" altLang="en-US" sz="2200" dirty="0" err="1">
                <a:latin typeface="KoPub돋움체_Pro Bold" pitchFamily="18" charset="-127"/>
                <a:ea typeface="KoPub돋움체_Pro Bold" pitchFamily="18" charset="-127"/>
              </a:rPr>
              <a:t>시퀄라이즈</a:t>
            </a:r>
            <a:r>
              <a:rPr lang="ko-KR" altLang="en-US" sz="2200" dirty="0">
                <a:latin typeface="KoPub돋움체_Pro Bold" pitchFamily="18" charset="-127"/>
                <a:ea typeface="KoPub돋움체_Pro Bold" pitchFamily="18" charset="-127"/>
              </a:rPr>
              <a:t> 모델 생성</a:t>
            </a:r>
            <a:endParaRPr lang="en-US" altLang="ko-KR" sz="2200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sz="2200" dirty="0"/>
          </a:p>
          <a:p>
            <a:endParaRPr lang="en-US" altLang="ko-KR" sz="2200" dirty="0">
              <a:latin typeface="KoPub돋움체_Pro Bold" pitchFamily="18" charset="-127"/>
              <a:ea typeface="KoPub돋움체_Pro Bold" pitchFamily="18" charset="-127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2200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sz="2200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sz="2200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sz="2200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sz="2200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sz="2200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sz="2200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sz="2200" dirty="0">
              <a:latin typeface="KoPub돋움체_Pro Bold" pitchFamily="18" charset="-127"/>
              <a:ea typeface="KoPub돋움체_Pro Bold" pitchFamily="18" charset="-127"/>
            </a:endParaRPr>
          </a:p>
          <a:p>
            <a:pPr marL="334963" lvl="1" indent="0">
              <a:buFont typeface="Arial" panose="020B0604020202020204" pitchFamily="34" charset="0"/>
              <a:buNone/>
            </a:pPr>
            <a:endParaRPr lang="en-US" altLang="ko-KR" sz="2200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CC0C159-1A53-46D7-8D3F-E24BCD2DC1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994" y="1695891"/>
            <a:ext cx="3135196" cy="503769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7807A86-18C4-4AB2-94A1-532A42B4A2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5545" y="1695891"/>
            <a:ext cx="2156437" cy="236702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CF12BC8-7C41-422E-97D0-E45F2E53C4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5545" y="4204607"/>
            <a:ext cx="1768931" cy="435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64782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78877" y="170442"/>
            <a:ext cx="25717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0070C0"/>
                </a:solidFill>
                <a:latin typeface="KoPub돋움체_Pro Bold" pitchFamily="18" charset="-127"/>
                <a:ea typeface="KoPub돋움체_Pro Bold" pitchFamily="18" charset="-127"/>
              </a:rPr>
              <a:t>user.js (Full code)</a:t>
            </a:r>
            <a:endParaRPr lang="ko-KR" altLang="en-US" sz="2000" dirty="0">
              <a:solidFill>
                <a:srgbClr val="0070C0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48810" y="778857"/>
            <a:ext cx="6096000" cy="59093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400" dirty="0" err="1"/>
              <a:t>const</a:t>
            </a:r>
            <a:r>
              <a:rPr lang="ko-KR" altLang="en-US" sz="1400" dirty="0"/>
              <a:t> </a:t>
            </a:r>
            <a:r>
              <a:rPr lang="ko-KR" altLang="en-US" sz="1400" dirty="0" err="1"/>
              <a:t>Sequelize</a:t>
            </a:r>
            <a:r>
              <a:rPr lang="ko-KR" altLang="en-US" sz="1400" dirty="0"/>
              <a:t> = </a:t>
            </a:r>
            <a:r>
              <a:rPr lang="ko-KR" altLang="en-US" sz="1400" dirty="0" err="1"/>
              <a:t>require</a:t>
            </a:r>
            <a:r>
              <a:rPr lang="ko-KR" altLang="en-US" sz="1400" dirty="0"/>
              <a:t>('</a:t>
            </a:r>
            <a:r>
              <a:rPr lang="ko-KR" altLang="en-US" sz="1400" dirty="0" err="1"/>
              <a:t>sequelize</a:t>
            </a:r>
            <a:r>
              <a:rPr lang="ko-KR" altLang="en-US" sz="1400" dirty="0"/>
              <a:t>');</a:t>
            </a:r>
          </a:p>
          <a:p>
            <a:endParaRPr lang="ko-KR" altLang="en-US" sz="1400" dirty="0"/>
          </a:p>
          <a:p>
            <a:r>
              <a:rPr lang="ko-KR" altLang="en-US" sz="1400" dirty="0" err="1"/>
              <a:t>module.exports</a:t>
            </a:r>
            <a:r>
              <a:rPr lang="ko-KR" altLang="en-US" sz="1400" dirty="0"/>
              <a:t> = </a:t>
            </a:r>
            <a:r>
              <a:rPr lang="ko-KR" altLang="en-US" sz="1400" dirty="0" err="1"/>
              <a:t>class</a:t>
            </a:r>
            <a:r>
              <a:rPr lang="ko-KR" altLang="en-US" sz="1400" dirty="0"/>
              <a:t> </a:t>
            </a:r>
            <a:r>
              <a:rPr lang="ko-KR" altLang="en-US" sz="1400" dirty="0" err="1"/>
              <a:t>User</a:t>
            </a:r>
            <a:r>
              <a:rPr lang="ko-KR" altLang="en-US" sz="1400" dirty="0"/>
              <a:t> </a:t>
            </a:r>
            <a:r>
              <a:rPr lang="ko-KR" altLang="en-US" sz="1400" dirty="0" err="1"/>
              <a:t>extends</a:t>
            </a:r>
            <a:r>
              <a:rPr lang="ko-KR" altLang="en-US" sz="1400" dirty="0"/>
              <a:t> </a:t>
            </a:r>
            <a:r>
              <a:rPr lang="ko-KR" altLang="en-US" sz="1400" dirty="0" err="1"/>
              <a:t>Sequelize.Model</a:t>
            </a:r>
            <a:r>
              <a:rPr lang="ko-KR" altLang="en-US" sz="1400" dirty="0"/>
              <a:t> {</a:t>
            </a:r>
          </a:p>
          <a:p>
            <a:r>
              <a:rPr lang="ko-KR" altLang="en-US" sz="1400" dirty="0"/>
              <a:t>  </a:t>
            </a:r>
            <a:r>
              <a:rPr lang="ko-KR" altLang="en-US" sz="1400" dirty="0" err="1"/>
              <a:t>static</a:t>
            </a:r>
            <a:r>
              <a:rPr lang="ko-KR" altLang="en-US" sz="1400" dirty="0"/>
              <a:t> </a:t>
            </a:r>
            <a:r>
              <a:rPr lang="ko-KR" altLang="en-US" sz="1400" dirty="0" err="1"/>
              <a:t>init</a:t>
            </a:r>
            <a:r>
              <a:rPr lang="ko-KR" altLang="en-US" sz="1400" dirty="0"/>
              <a:t>(</a:t>
            </a:r>
            <a:r>
              <a:rPr lang="ko-KR" altLang="en-US" sz="1400" dirty="0" err="1"/>
              <a:t>sequelize</a:t>
            </a:r>
            <a:r>
              <a:rPr lang="ko-KR" altLang="en-US" sz="1400" dirty="0"/>
              <a:t>) {</a:t>
            </a:r>
          </a:p>
          <a:p>
            <a:r>
              <a:rPr lang="ko-KR" altLang="en-US" sz="1400" dirty="0"/>
              <a:t>    </a:t>
            </a:r>
            <a:r>
              <a:rPr lang="ko-KR" altLang="en-US" sz="1400" dirty="0" err="1"/>
              <a:t>return</a:t>
            </a:r>
            <a:r>
              <a:rPr lang="ko-KR" altLang="en-US" sz="1400" dirty="0"/>
              <a:t> </a:t>
            </a:r>
            <a:r>
              <a:rPr lang="ko-KR" altLang="en-US" sz="1400" dirty="0" err="1"/>
              <a:t>super.init</a:t>
            </a:r>
            <a:r>
              <a:rPr lang="ko-KR" altLang="en-US" sz="1400" dirty="0"/>
              <a:t>({</a:t>
            </a:r>
          </a:p>
          <a:p>
            <a:r>
              <a:rPr lang="ko-KR" altLang="en-US" sz="1400" dirty="0"/>
              <a:t>      </a:t>
            </a:r>
            <a:r>
              <a:rPr lang="ko-KR" altLang="en-US" sz="1400" dirty="0" err="1"/>
              <a:t>name</a:t>
            </a:r>
            <a:r>
              <a:rPr lang="ko-KR" altLang="en-US" sz="1400" dirty="0"/>
              <a:t>: {</a:t>
            </a:r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type</a:t>
            </a:r>
            <a:r>
              <a:rPr lang="ko-KR" altLang="en-US" sz="1400" dirty="0"/>
              <a:t>: </a:t>
            </a:r>
            <a:r>
              <a:rPr lang="ko-KR" altLang="en-US" sz="1400" dirty="0" err="1"/>
              <a:t>Sequelize.STRING</a:t>
            </a:r>
            <a:r>
              <a:rPr lang="ko-KR" altLang="en-US" sz="1400" dirty="0"/>
              <a:t>(20),</a:t>
            </a:r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allowNull</a:t>
            </a:r>
            <a:r>
              <a:rPr lang="ko-KR" altLang="en-US" sz="1400" dirty="0"/>
              <a:t>: </a:t>
            </a:r>
            <a:r>
              <a:rPr lang="ko-KR" altLang="en-US" sz="1400" dirty="0" err="1"/>
              <a:t>false</a:t>
            </a:r>
            <a:r>
              <a:rPr lang="ko-KR" altLang="en-US" sz="1400" dirty="0"/>
              <a:t>,</a:t>
            </a:r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unique</a:t>
            </a:r>
            <a:r>
              <a:rPr lang="ko-KR" altLang="en-US" sz="1400" dirty="0"/>
              <a:t>: </a:t>
            </a:r>
            <a:r>
              <a:rPr lang="ko-KR" altLang="en-US" sz="1400" dirty="0" err="1"/>
              <a:t>true</a:t>
            </a:r>
            <a:r>
              <a:rPr lang="ko-KR" altLang="en-US" sz="1400" dirty="0"/>
              <a:t>,</a:t>
            </a:r>
          </a:p>
          <a:p>
            <a:r>
              <a:rPr lang="ko-KR" altLang="en-US" sz="1400" dirty="0"/>
              <a:t>      },</a:t>
            </a:r>
          </a:p>
          <a:p>
            <a:r>
              <a:rPr lang="ko-KR" altLang="en-US" sz="1400" dirty="0"/>
              <a:t>      </a:t>
            </a:r>
            <a:r>
              <a:rPr lang="ko-KR" altLang="en-US" sz="1400" dirty="0" err="1"/>
              <a:t>age</a:t>
            </a:r>
            <a:r>
              <a:rPr lang="ko-KR" altLang="en-US" sz="1400" dirty="0"/>
              <a:t>: {</a:t>
            </a:r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type</a:t>
            </a:r>
            <a:r>
              <a:rPr lang="ko-KR" altLang="en-US" sz="1400" dirty="0"/>
              <a:t>: </a:t>
            </a:r>
            <a:r>
              <a:rPr lang="ko-KR" altLang="en-US" sz="1400" dirty="0" err="1"/>
              <a:t>Sequelize.INTEGER.UNSIGNED</a:t>
            </a:r>
            <a:r>
              <a:rPr lang="ko-KR" altLang="en-US" sz="1400" dirty="0"/>
              <a:t>,</a:t>
            </a:r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allowNull</a:t>
            </a:r>
            <a:r>
              <a:rPr lang="ko-KR" altLang="en-US" sz="1400" dirty="0"/>
              <a:t>: </a:t>
            </a:r>
            <a:r>
              <a:rPr lang="ko-KR" altLang="en-US" sz="1400" dirty="0" err="1"/>
              <a:t>false</a:t>
            </a:r>
            <a:r>
              <a:rPr lang="ko-KR" altLang="en-US" sz="1400" dirty="0"/>
              <a:t>,</a:t>
            </a:r>
          </a:p>
          <a:p>
            <a:r>
              <a:rPr lang="ko-KR" altLang="en-US" sz="1400" dirty="0"/>
              <a:t>      },</a:t>
            </a:r>
          </a:p>
          <a:p>
            <a:r>
              <a:rPr lang="ko-KR" altLang="en-US" sz="1400" dirty="0"/>
              <a:t>      </a:t>
            </a:r>
            <a:r>
              <a:rPr lang="ko-KR" altLang="en-US" sz="1400" dirty="0" err="1"/>
              <a:t>married</a:t>
            </a:r>
            <a:r>
              <a:rPr lang="ko-KR" altLang="en-US" sz="1400" dirty="0"/>
              <a:t>: {</a:t>
            </a:r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type</a:t>
            </a:r>
            <a:r>
              <a:rPr lang="ko-KR" altLang="en-US" sz="1400" dirty="0"/>
              <a:t>: </a:t>
            </a:r>
            <a:r>
              <a:rPr lang="ko-KR" altLang="en-US" sz="1400" dirty="0" err="1"/>
              <a:t>Sequelize.BOOLEAN</a:t>
            </a:r>
            <a:r>
              <a:rPr lang="ko-KR" altLang="en-US" sz="1400" dirty="0"/>
              <a:t>,</a:t>
            </a:r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allowNull</a:t>
            </a:r>
            <a:r>
              <a:rPr lang="ko-KR" altLang="en-US" sz="1400" dirty="0"/>
              <a:t>: </a:t>
            </a:r>
            <a:r>
              <a:rPr lang="ko-KR" altLang="en-US" sz="1400" dirty="0" err="1"/>
              <a:t>false</a:t>
            </a:r>
            <a:r>
              <a:rPr lang="ko-KR" altLang="en-US" sz="1400" dirty="0"/>
              <a:t>,</a:t>
            </a:r>
          </a:p>
          <a:p>
            <a:r>
              <a:rPr lang="ko-KR" altLang="en-US" sz="1400" dirty="0"/>
              <a:t>      },</a:t>
            </a:r>
          </a:p>
          <a:p>
            <a:r>
              <a:rPr lang="ko-KR" altLang="en-US" sz="1400" dirty="0"/>
              <a:t>      </a:t>
            </a:r>
            <a:r>
              <a:rPr lang="ko-KR" altLang="en-US" sz="1400" dirty="0" err="1"/>
              <a:t>comment</a:t>
            </a:r>
            <a:r>
              <a:rPr lang="ko-KR" altLang="en-US" sz="1400" dirty="0"/>
              <a:t>: {</a:t>
            </a:r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type</a:t>
            </a:r>
            <a:r>
              <a:rPr lang="ko-KR" altLang="en-US" sz="1400" dirty="0"/>
              <a:t>: </a:t>
            </a:r>
            <a:r>
              <a:rPr lang="ko-KR" altLang="en-US" sz="1400" dirty="0" err="1"/>
              <a:t>Sequelize.TEXT</a:t>
            </a:r>
            <a:r>
              <a:rPr lang="ko-KR" altLang="en-US" sz="1400" dirty="0"/>
              <a:t>,</a:t>
            </a:r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allowNull</a:t>
            </a:r>
            <a:r>
              <a:rPr lang="ko-KR" altLang="en-US" sz="1400" dirty="0"/>
              <a:t>: </a:t>
            </a:r>
            <a:r>
              <a:rPr lang="ko-KR" altLang="en-US" sz="1400" dirty="0" err="1"/>
              <a:t>true</a:t>
            </a:r>
            <a:r>
              <a:rPr lang="ko-KR" altLang="en-US" sz="1400" dirty="0"/>
              <a:t>,</a:t>
            </a:r>
          </a:p>
          <a:p>
            <a:r>
              <a:rPr lang="ko-KR" altLang="en-US" sz="1400" dirty="0"/>
              <a:t>      },</a:t>
            </a:r>
          </a:p>
          <a:p>
            <a:r>
              <a:rPr lang="ko-KR" altLang="en-US" sz="1400" dirty="0"/>
              <a:t>      </a:t>
            </a:r>
            <a:r>
              <a:rPr lang="ko-KR" altLang="en-US" sz="1400" dirty="0" err="1"/>
              <a:t>created_at</a:t>
            </a:r>
            <a:r>
              <a:rPr lang="ko-KR" altLang="en-US" sz="1400" dirty="0"/>
              <a:t>: {</a:t>
            </a:r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type</a:t>
            </a:r>
            <a:r>
              <a:rPr lang="ko-KR" altLang="en-US" sz="1400" dirty="0"/>
              <a:t>: </a:t>
            </a:r>
            <a:r>
              <a:rPr lang="ko-KR" altLang="en-US" sz="1400" dirty="0" err="1"/>
              <a:t>Sequelize.DATE</a:t>
            </a:r>
            <a:r>
              <a:rPr lang="ko-KR" altLang="en-US" sz="1400" dirty="0"/>
              <a:t>,</a:t>
            </a:r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allowNull</a:t>
            </a:r>
            <a:r>
              <a:rPr lang="ko-KR" altLang="en-US" sz="1400" dirty="0"/>
              <a:t>: </a:t>
            </a:r>
            <a:r>
              <a:rPr lang="ko-KR" altLang="en-US" sz="1400" dirty="0" err="1"/>
              <a:t>false</a:t>
            </a:r>
            <a:r>
              <a:rPr lang="ko-KR" altLang="en-US" sz="1400" dirty="0"/>
              <a:t>,</a:t>
            </a:r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defaultValue</a:t>
            </a:r>
            <a:r>
              <a:rPr lang="ko-KR" altLang="en-US" sz="1400" dirty="0"/>
              <a:t>: </a:t>
            </a:r>
            <a:r>
              <a:rPr lang="ko-KR" altLang="en-US" sz="1400" dirty="0" err="1"/>
              <a:t>Sequelize.NOW</a:t>
            </a:r>
            <a:r>
              <a:rPr lang="ko-KR" altLang="en-US" sz="1400" dirty="0"/>
              <a:t>,</a:t>
            </a:r>
          </a:p>
          <a:p>
            <a:r>
              <a:rPr lang="ko-KR" altLang="en-US" sz="1400" dirty="0"/>
              <a:t>      },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5825924" y="2536622"/>
            <a:ext cx="6096000" cy="401648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500" dirty="0"/>
              <a:t> }, {</a:t>
            </a:r>
          </a:p>
          <a:p>
            <a:r>
              <a:rPr lang="ko-KR" altLang="en-US" sz="1500" dirty="0"/>
              <a:t>      </a:t>
            </a:r>
            <a:r>
              <a:rPr lang="ko-KR" altLang="en-US" sz="1500" dirty="0" err="1"/>
              <a:t>sequelize</a:t>
            </a:r>
            <a:r>
              <a:rPr lang="ko-KR" altLang="en-US" sz="1500" dirty="0"/>
              <a:t>,</a:t>
            </a:r>
          </a:p>
          <a:p>
            <a:r>
              <a:rPr lang="ko-KR" altLang="en-US" sz="1500" dirty="0"/>
              <a:t>      </a:t>
            </a:r>
            <a:r>
              <a:rPr lang="ko-KR" altLang="en-US" sz="1500" dirty="0" err="1"/>
              <a:t>timestamps</a:t>
            </a:r>
            <a:r>
              <a:rPr lang="ko-KR" altLang="en-US" sz="1500" dirty="0"/>
              <a:t>: </a:t>
            </a:r>
            <a:r>
              <a:rPr lang="ko-KR" altLang="en-US" sz="1500" dirty="0" err="1"/>
              <a:t>false</a:t>
            </a:r>
            <a:r>
              <a:rPr lang="ko-KR" altLang="en-US" sz="1500" dirty="0"/>
              <a:t>,</a:t>
            </a:r>
          </a:p>
          <a:p>
            <a:r>
              <a:rPr lang="ko-KR" altLang="en-US" sz="1500" dirty="0"/>
              <a:t>      </a:t>
            </a:r>
            <a:r>
              <a:rPr lang="ko-KR" altLang="en-US" sz="1500" dirty="0" err="1"/>
              <a:t>underscored</a:t>
            </a:r>
            <a:r>
              <a:rPr lang="ko-KR" altLang="en-US" sz="1500" dirty="0"/>
              <a:t>: </a:t>
            </a:r>
            <a:r>
              <a:rPr lang="ko-KR" altLang="en-US" sz="1500" dirty="0" err="1"/>
              <a:t>false</a:t>
            </a:r>
            <a:r>
              <a:rPr lang="ko-KR" altLang="en-US" sz="1500" dirty="0"/>
              <a:t>,</a:t>
            </a:r>
          </a:p>
          <a:p>
            <a:r>
              <a:rPr lang="ko-KR" altLang="en-US" sz="1500" dirty="0"/>
              <a:t>      </a:t>
            </a:r>
            <a:r>
              <a:rPr lang="ko-KR" altLang="en-US" sz="1500" dirty="0" err="1"/>
              <a:t>modelName</a:t>
            </a:r>
            <a:r>
              <a:rPr lang="ko-KR" altLang="en-US" sz="1500" dirty="0"/>
              <a:t>: '</a:t>
            </a:r>
            <a:r>
              <a:rPr lang="ko-KR" altLang="en-US" sz="1500" dirty="0" err="1"/>
              <a:t>User</a:t>
            </a:r>
            <a:r>
              <a:rPr lang="ko-KR" altLang="en-US" sz="1500" dirty="0"/>
              <a:t>',</a:t>
            </a:r>
          </a:p>
          <a:p>
            <a:r>
              <a:rPr lang="ko-KR" altLang="en-US" sz="1500" dirty="0"/>
              <a:t>      </a:t>
            </a:r>
            <a:r>
              <a:rPr lang="ko-KR" altLang="en-US" sz="1500" dirty="0" err="1"/>
              <a:t>tableName</a:t>
            </a:r>
            <a:r>
              <a:rPr lang="ko-KR" altLang="en-US" sz="1500" dirty="0"/>
              <a:t>: '</a:t>
            </a:r>
            <a:r>
              <a:rPr lang="ko-KR" altLang="en-US" sz="1500" dirty="0" err="1"/>
              <a:t>users</a:t>
            </a:r>
            <a:r>
              <a:rPr lang="ko-KR" altLang="en-US" sz="1500" dirty="0"/>
              <a:t>',</a:t>
            </a:r>
          </a:p>
          <a:p>
            <a:r>
              <a:rPr lang="ko-KR" altLang="en-US" sz="1500" dirty="0"/>
              <a:t>      </a:t>
            </a:r>
            <a:r>
              <a:rPr lang="ko-KR" altLang="en-US" sz="1500" dirty="0" err="1"/>
              <a:t>paranoid</a:t>
            </a:r>
            <a:r>
              <a:rPr lang="ko-KR" altLang="en-US" sz="1500" dirty="0"/>
              <a:t>: </a:t>
            </a:r>
            <a:r>
              <a:rPr lang="ko-KR" altLang="en-US" sz="1500" dirty="0" err="1"/>
              <a:t>false</a:t>
            </a:r>
            <a:r>
              <a:rPr lang="ko-KR" altLang="en-US" sz="1500" dirty="0"/>
              <a:t>,</a:t>
            </a:r>
          </a:p>
          <a:p>
            <a:r>
              <a:rPr lang="ko-KR" altLang="en-US" sz="1500" dirty="0"/>
              <a:t>      </a:t>
            </a:r>
            <a:r>
              <a:rPr lang="ko-KR" altLang="en-US" sz="1500" dirty="0" err="1"/>
              <a:t>charset</a:t>
            </a:r>
            <a:r>
              <a:rPr lang="ko-KR" altLang="en-US" sz="1500" dirty="0"/>
              <a:t>: 'utf8',</a:t>
            </a:r>
          </a:p>
          <a:p>
            <a:r>
              <a:rPr lang="ko-KR" altLang="en-US" sz="1500" dirty="0"/>
              <a:t>      </a:t>
            </a:r>
            <a:r>
              <a:rPr lang="ko-KR" altLang="en-US" sz="1500" dirty="0" err="1"/>
              <a:t>collate</a:t>
            </a:r>
            <a:r>
              <a:rPr lang="ko-KR" altLang="en-US" sz="1500" dirty="0"/>
              <a:t>: 'utf8_general_ci',</a:t>
            </a:r>
          </a:p>
          <a:p>
            <a:r>
              <a:rPr lang="ko-KR" altLang="en-US" sz="1500" dirty="0"/>
              <a:t>    });</a:t>
            </a:r>
          </a:p>
          <a:p>
            <a:r>
              <a:rPr lang="ko-KR" altLang="en-US" sz="1500" dirty="0"/>
              <a:t>  }</a:t>
            </a:r>
          </a:p>
          <a:p>
            <a:endParaRPr lang="ko-KR" altLang="en-US" sz="1500" dirty="0"/>
          </a:p>
          <a:p>
            <a:r>
              <a:rPr lang="ko-KR" altLang="en-US" sz="1500" dirty="0"/>
              <a:t>  </a:t>
            </a:r>
            <a:r>
              <a:rPr lang="ko-KR" altLang="en-US" sz="1500" dirty="0" err="1"/>
              <a:t>static</a:t>
            </a:r>
            <a:r>
              <a:rPr lang="ko-KR" altLang="en-US" sz="1500" dirty="0"/>
              <a:t> </a:t>
            </a:r>
            <a:r>
              <a:rPr lang="ko-KR" altLang="en-US" sz="1500" dirty="0" err="1"/>
              <a:t>associate</a:t>
            </a:r>
            <a:r>
              <a:rPr lang="ko-KR" altLang="en-US" sz="1500" dirty="0"/>
              <a:t>(</a:t>
            </a:r>
            <a:r>
              <a:rPr lang="ko-KR" altLang="en-US" sz="1500" dirty="0" err="1"/>
              <a:t>db</a:t>
            </a:r>
            <a:r>
              <a:rPr lang="ko-KR" altLang="en-US" sz="1500" dirty="0"/>
              <a:t>) {</a:t>
            </a:r>
          </a:p>
          <a:p>
            <a:r>
              <a:rPr lang="ko-KR" altLang="en-US" sz="1500" dirty="0"/>
              <a:t>    </a:t>
            </a:r>
            <a:r>
              <a:rPr lang="ko-KR" altLang="en-US" sz="1500" dirty="0" err="1"/>
              <a:t>db.User.hasMany</a:t>
            </a:r>
            <a:r>
              <a:rPr lang="ko-KR" altLang="en-US" sz="1500" dirty="0"/>
              <a:t>(</a:t>
            </a:r>
            <a:r>
              <a:rPr lang="ko-KR" altLang="en-US" sz="1500" dirty="0" err="1"/>
              <a:t>db.Comment</a:t>
            </a:r>
            <a:r>
              <a:rPr lang="ko-KR" altLang="en-US" sz="1500" dirty="0"/>
              <a:t>, { </a:t>
            </a:r>
            <a:r>
              <a:rPr lang="ko-KR" altLang="en-US" sz="1500" dirty="0" err="1"/>
              <a:t>foreignKey</a:t>
            </a:r>
            <a:r>
              <a:rPr lang="ko-KR" altLang="en-US" sz="1500" dirty="0"/>
              <a:t>: '</a:t>
            </a:r>
            <a:r>
              <a:rPr lang="ko-KR" altLang="en-US" sz="1500" dirty="0" err="1"/>
              <a:t>commenter</a:t>
            </a:r>
            <a:r>
              <a:rPr lang="ko-KR" altLang="en-US" sz="1500" dirty="0"/>
              <a:t>', </a:t>
            </a:r>
            <a:r>
              <a:rPr lang="ko-KR" altLang="en-US" sz="1500" dirty="0" err="1"/>
              <a:t>sourceKey</a:t>
            </a:r>
            <a:r>
              <a:rPr lang="ko-KR" altLang="en-US" sz="1500" dirty="0"/>
              <a:t>: '</a:t>
            </a:r>
            <a:r>
              <a:rPr lang="ko-KR" altLang="en-US" sz="1500" dirty="0" err="1"/>
              <a:t>id</a:t>
            </a:r>
            <a:r>
              <a:rPr lang="ko-KR" altLang="en-US" sz="1500" dirty="0"/>
              <a:t>' });</a:t>
            </a:r>
          </a:p>
          <a:p>
            <a:r>
              <a:rPr lang="ko-KR" altLang="en-US" sz="1500" dirty="0"/>
              <a:t>  }</a:t>
            </a:r>
          </a:p>
          <a:p>
            <a:r>
              <a:rPr lang="ko-KR" altLang="en-US" sz="1500" dirty="0"/>
              <a:t>};</a:t>
            </a:r>
          </a:p>
        </p:txBody>
      </p:sp>
      <p:sp>
        <p:nvSpPr>
          <p:cNvPr id="5" name="모서리가 둥근 직사각형 4"/>
          <p:cNvSpPr/>
          <p:nvPr/>
        </p:nvSpPr>
        <p:spPr>
          <a:xfrm>
            <a:off x="324092" y="639987"/>
            <a:ext cx="5208608" cy="6048180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5532700" y="2303362"/>
            <a:ext cx="5903087" cy="4384805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5746311" y="1939896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②</a:t>
            </a:r>
            <a:endParaRPr lang="ko-KR" altLang="en-US" sz="2400" b="1" dirty="0">
              <a:solidFill>
                <a:srgbClr val="00B0F0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934860" y="317192"/>
            <a:ext cx="4924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①</a:t>
            </a:r>
            <a:endParaRPr lang="ko-KR" altLang="en-US" sz="24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207451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544285" y="231209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/>
              <a:t>8. </a:t>
            </a:r>
            <a:r>
              <a:rPr lang="ko-KR" altLang="en-US" sz="4000"/>
              <a:t>모델 옵션들</a:t>
            </a:r>
            <a:endParaRPr lang="ko-KR" altLang="en-US" sz="4000" dirty="0"/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629623" y="1300718"/>
            <a:ext cx="9461434" cy="541554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 err="1">
                <a:latin typeface="KoPub돋움체_Pro Bold" pitchFamily="18" charset="-127"/>
                <a:ea typeface="KoPub돋움체_Pro Bold" pitchFamily="18" charset="-127"/>
              </a:rPr>
              <a:t>시퀄라이즈</a:t>
            </a:r>
            <a:r>
              <a:rPr lang="ko-KR" altLang="en-US" sz="2000" dirty="0">
                <a:latin typeface="KoPub돋움체_Pro Bold" pitchFamily="18" charset="-127"/>
                <a:ea typeface="KoPub돋움체_Pro Bold" pitchFamily="18" charset="-127"/>
              </a:rPr>
              <a:t> 모델의 </a:t>
            </a:r>
            <a:r>
              <a:rPr lang="ko-KR" altLang="en-US" sz="2000" dirty="0" err="1">
                <a:latin typeface="KoPub돋움체_Pro Bold" pitchFamily="18" charset="-127"/>
                <a:ea typeface="KoPub돋움체_Pro Bold" pitchFamily="18" charset="-127"/>
              </a:rPr>
              <a:t>자료형은</a:t>
            </a:r>
            <a:r>
              <a:rPr lang="ko-KR" altLang="en-US" sz="2000" dirty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sz="2000" dirty="0">
                <a:latin typeface="KoPub돋움체_Pro Bold" pitchFamily="18" charset="-127"/>
                <a:ea typeface="KoPub돋움체_Pro Bold" pitchFamily="18" charset="-127"/>
              </a:rPr>
              <a:t>MySQL</a:t>
            </a:r>
            <a:r>
              <a:rPr lang="ko-KR" altLang="en-US" sz="2000" dirty="0">
                <a:latin typeface="KoPub돋움체_Pro Bold" pitchFamily="18" charset="-127"/>
                <a:ea typeface="KoPub돋움체_Pro Bold" pitchFamily="18" charset="-127"/>
              </a:rPr>
              <a:t>의 자료형과</a:t>
            </a:r>
            <a:endParaRPr lang="en-US" altLang="ko-KR" sz="2000" dirty="0">
              <a:latin typeface="KoPub돋움체_Pro Bold" pitchFamily="18" charset="-127"/>
              <a:ea typeface="KoPub돋움체_Pro Bold" pitchFamily="18" charset="-127"/>
            </a:endParaRPr>
          </a:p>
          <a:p>
            <a:pPr marL="0" indent="0">
              <a:buNone/>
            </a:pPr>
            <a:r>
              <a:rPr lang="en-US" altLang="ko-KR" sz="2000" dirty="0">
                <a:latin typeface="KoPub돋움체_Pro Bold" pitchFamily="18" charset="-127"/>
                <a:ea typeface="KoPub돋움체_Pro Bold" pitchFamily="18" charset="-127"/>
              </a:rPr>
              <a:t>  </a:t>
            </a:r>
            <a:r>
              <a:rPr lang="ko-KR" altLang="en-US" sz="2000" dirty="0">
                <a:latin typeface="KoPub돋움체_Pro Bold" pitchFamily="18" charset="-127"/>
                <a:ea typeface="KoPub돋움체_Pro Bold" pitchFamily="18" charset="-127"/>
              </a:rPr>
              <a:t> 조금 다름</a:t>
            </a:r>
            <a:endParaRPr lang="en-US" altLang="ko-KR" sz="2000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endParaRPr lang="en-US" altLang="ko-KR" sz="1800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sz="2000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sz="2000" dirty="0"/>
          </a:p>
          <a:p>
            <a:endParaRPr lang="en-US" altLang="ko-KR" sz="2000" dirty="0">
              <a:latin typeface="KoPub돋움체_Pro Bold" pitchFamily="18" charset="-127"/>
              <a:ea typeface="KoPub돋움체_Pro Bold" pitchFamily="18" charset="-127"/>
            </a:endParaRPr>
          </a:p>
          <a:p>
            <a:pPr marL="0" indent="0">
              <a:buNone/>
            </a:pPr>
            <a:endParaRPr lang="en-US" altLang="ko-KR" sz="2000" dirty="0">
              <a:latin typeface="KoPub돋움체_Pro Bold" pitchFamily="18" charset="-127"/>
              <a:ea typeface="KoPub돋움체_Pro Bold" pitchFamily="18" charset="-127"/>
            </a:endParaRPr>
          </a:p>
          <a:p>
            <a:r>
              <a:rPr lang="en-US" altLang="ko-KR" sz="2000" dirty="0">
                <a:latin typeface="KoPub돋움체_Pro Bold" pitchFamily="18" charset="-127"/>
                <a:ea typeface="KoPub돋움체_Pro Bold" pitchFamily="18" charset="-127"/>
              </a:rPr>
              <a:t>define </a:t>
            </a:r>
            <a:r>
              <a:rPr lang="ko-KR" altLang="en-US" sz="2000" dirty="0">
                <a:latin typeface="KoPub돋움체_Pro Bold" pitchFamily="18" charset="-127"/>
                <a:ea typeface="KoPub돋움체_Pro Bold" pitchFamily="18" charset="-127"/>
              </a:rPr>
              <a:t>메서드</a:t>
            </a:r>
            <a:r>
              <a:rPr lang="ko-KR" altLang="en-US" sz="2000" dirty="0"/>
              <a:t>의 세 번째 인자는 테이블 옵션</a:t>
            </a:r>
            <a:endParaRPr lang="en-US" altLang="ko-KR" sz="2000" dirty="0"/>
          </a:p>
          <a:p>
            <a:pPr lvl="1"/>
            <a:r>
              <a:rPr lang="en-US" altLang="ko-KR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timestamps: true</a:t>
            </a:r>
            <a:r>
              <a:rPr lang="ko-KR" altLang="en-US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면 </a:t>
            </a:r>
            <a:r>
              <a:rPr lang="en-US" altLang="ko-KR" sz="18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createdAt</a:t>
            </a:r>
            <a:r>
              <a:rPr lang="en-US" altLang="ko-KR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(</a:t>
            </a:r>
            <a:r>
              <a:rPr lang="ko-KR" altLang="en-US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생성 시간</a:t>
            </a:r>
            <a:r>
              <a:rPr lang="en-US" altLang="ko-KR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), </a:t>
            </a:r>
            <a:r>
              <a:rPr lang="en-US" altLang="ko-KR" sz="18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updatedAt</a:t>
            </a:r>
            <a:r>
              <a:rPr lang="en-US" altLang="ko-KR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(</a:t>
            </a:r>
            <a:r>
              <a:rPr lang="ko-KR" altLang="en-US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수정 시간</a:t>
            </a:r>
            <a:r>
              <a:rPr lang="en-US" altLang="ko-KR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)</a:t>
            </a:r>
            <a:r>
              <a:rPr lang="ko-KR" altLang="en-US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컬럼을 자동으로 만듦</a:t>
            </a:r>
            <a:endParaRPr lang="en-US" altLang="ko-KR" sz="18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예제에서는 직접 </a:t>
            </a:r>
            <a:r>
              <a:rPr lang="en-US" altLang="ko-KR" sz="18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created_at</a:t>
            </a:r>
            <a:r>
              <a:rPr lang="en-US" altLang="ko-KR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ko-KR" altLang="en-US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컬럼을 만들었으므로 </a:t>
            </a:r>
            <a:r>
              <a:rPr lang="en-US" altLang="ko-KR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false</a:t>
            </a:r>
            <a:r>
              <a:rPr lang="ko-KR" altLang="en-US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로 함</a:t>
            </a:r>
            <a:endParaRPr lang="en-US" altLang="ko-KR" sz="18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paranoid </a:t>
            </a:r>
            <a:r>
              <a:rPr lang="ko-KR" altLang="en-US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옵션은 </a:t>
            </a:r>
            <a:r>
              <a:rPr lang="en-US" altLang="ko-KR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true</a:t>
            </a:r>
            <a:r>
              <a:rPr lang="ko-KR" altLang="en-US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면 </a:t>
            </a:r>
            <a:r>
              <a:rPr lang="en-US" altLang="ko-KR" sz="18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deleteAt</a:t>
            </a:r>
            <a:r>
              <a:rPr lang="en-US" altLang="ko-KR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(</a:t>
            </a:r>
            <a:r>
              <a:rPr lang="ko-KR" altLang="en-US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삭제 시간</a:t>
            </a:r>
            <a:r>
              <a:rPr lang="en-US" altLang="ko-KR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) </a:t>
            </a:r>
            <a:r>
              <a:rPr lang="ko-KR" altLang="en-US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컬럼을 만듦</a:t>
            </a:r>
            <a:r>
              <a:rPr lang="en-US" altLang="ko-KR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로우 복구를 위해 완전히 삭제하지 않고 </a:t>
            </a:r>
            <a:r>
              <a:rPr lang="en-US" altLang="ko-KR" sz="18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deleteAt</a:t>
            </a:r>
            <a:r>
              <a:rPr lang="ko-KR" altLang="en-US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에 </a:t>
            </a:r>
            <a:r>
              <a:rPr lang="ko-KR" altLang="en-US" sz="18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표시해둠</a:t>
            </a:r>
            <a:endParaRPr lang="en-US" altLang="ko-KR" sz="18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underscored </a:t>
            </a:r>
            <a:r>
              <a:rPr lang="ko-KR" altLang="en-US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옵션은 </a:t>
            </a:r>
            <a:r>
              <a:rPr lang="ko-KR" altLang="en-US" sz="18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캐멀케이스로</a:t>
            </a:r>
            <a:r>
              <a:rPr lang="ko-KR" altLang="en-US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생성되는 컬럼을 </a:t>
            </a:r>
            <a:r>
              <a:rPr lang="ko-KR" altLang="en-US" sz="18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스네이크케이스로</a:t>
            </a:r>
            <a:r>
              <a:rPr lang="ko-KR" altLang="en-US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생성</a:t>
            </a:r>
            <a:endParaRPr lang="en-US" altLang="ko-KR" sz="18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sz="18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modelName</a:t>
            </a:r>
            <a:r>
              <a:rPr lang="ko-KR" altLang="en-US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은 모델 이름</a:t>
            </a:r>
            <a:r>
              <a:rPr lang="en-US" altLang="ko-KR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en-US" altLang="ko-KR" sz="18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tableName</a:t>
            </a:r>
            <a:r>
              <a:rPr lang="en-US" altLang="ko-KR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ko-KR" altLang="en-US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옵션은 테이블 이름을 설정</a:t>
            </a:r>
            <a:endParaRPr lang="en-US" altLang="ko-KR" sz="18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charset</a:t>
            </a:r>
            <a:r>
              <a:rPr lang="ko-KR" altLang="en-US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과 </a:t>
            </a:r>
            <a:r>
              <a:rPr lang="en-US" altLang="ko-KR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collate</a:t>
            </a:r>
            <a:r>
              <a:rPr lang="ko-KR" altLang="en-US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는 한글 설정을 위해 필요</a:t>
            </a:r>
            <a:r>
              <a:rPr lang="en-US" altLang="ko-KR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(</a:t>
            </a:r>
            <a:r>
              <a:rPr lang="ko-KR" altLang="en-US" sz="18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이모티콘</a:t>
            </a:r>
            <a:r>
              <a:rPr lang="ko-KR" altLang="en-US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넣으려면 </a:t>
            </a:r>
            <a:r>
              <a:rPr lang="en-US" altLang="ko-KR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utf8mb4</a:t>
            </a:r>
            <a:r>
              <a:rPr lang="ko-KR" altLang="en-US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로</a:t>
            </a:r>
            <a:r>
              <a:rPr lang="en-US" altLang="ko-KR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2000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sz="2000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sz="2000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sz="2000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sz="2000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sz="2000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sz="2000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sz="2000" dirty="0">
              <a:latin typeface="KoPub돋움체_Pro Bold" pitchFamily="18" charset="-127"/>
              <a:ea typeface="KoPub돋움체_Pro Bold" pitchFamily="18" charset="-127"/>
            </a:endParaRPr>
          </a:p>
          <a:p>
            <a:pPr marL="334963" lvl="1" indent="0">
              <a:buFont typeface="Arial" panose="020B0604020202020204" pitchFamily="34" charset="0"/>
              <a:buNone/>
            </a:pPr>
            <a:endParaRPr lang="en-US" altLang="ko-KR" sz="1800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5C5F8DF-FAB7-4950-9526-E71944663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6941" y="934877"/>
            <a:ext cx="4885436" cy="3201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04502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446314" y="332390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/>
              <a:t>9. </a:t>
            </a:r>
            <a:r>
              <a:rPr lang="ko-KR" altLang="en-US" sz="4000"/>
              <a:t>댓글 모델 생성하기</a:t>
            </a:r>
            <a:endParaRPr lang="ko-KR" altLang="en-US" sz="4000" dirty="0"/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988852" y="1366033"/>
            <a:ext cx="8107709" cy="541554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/>
              <a:t>comment.js</a:t>
            </a:r>
            <a:r>
              <a:rPr lang="ko-KR" altLang="en-US" sz="2400"/>
              <a:t> 생성</a:t>
            </a:r>
            <a:endParaRPr lang="en-US" altLang="ko-KR" sz="240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sz="240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sz="240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sz="240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sz="240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sz="240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sz="2400">
              <a:latin typeface="KoPub돋움체_Pro Bold" pitchFamily="18" charset="-127"/>
              <a:ea typeface="KoPub돋움체_Pro Bold" pitchFamily="18" charset="-127"/>
            </a:endParaRPr>
          </a:p>
          <a:p>
            <a:pPr marL="334963" lvl="1" indent="0">
              <a:buFont typeface="Arial" panose="020B0604020202020204" pitchFamily="34" charset="0"/>
              <a:buNone/>
            </a:pPr>
            <a:endParaRPr lang="en-US" altLang="ko-KR" sz="2000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EF5E055-674B-4860-8EA0-F6BE020C27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081" y="1873611"/>
            <a:ext cx="5205119" cy="319023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148815F-11BD-444A-8C9B-ED6BADEB0A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1274" y="1855104"/>
            <a:ext cx="3677825" cy="4926469"/>
          </a:xfrm>
          <a:prstGeom prst="rect">
            <a:avLst/>
          </a:prstGeom>
        </p:spPr>
      </p:pic>
      <p:cxnSp>
        <p:nvCxnSpPr>
          <p:cNvPr id="8" name="직선 화살표 연결선 7"/>
          <p:cNvCxnSpPr/>
          <p:nvPr/>
        </p:nvCxnSpPr>
        <p:spPr>
          <a:xfrm>
            <a:off x="5961274" y="1855104"/>
            <a:ext cx="0" cy="48069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496764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525176" y="239877"/>
            <a:ext cx="316663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0070C0"/>
                </a:solidFill>
                <a:latin typeface="KoPub돋움체_Pro Bold" pitchFamily="18" charset="-127"/>
                <a:ea typeface="KoPub돋움체_Pro Bold" pitchFamily="18" charset="-127"/>
              </a:rPr>
              <a:t>comment.js (Full code)</a:t>
            </a:r>
            <a:endParaRPr lang="ko-KR" altLang="en-US" sz="2000" dirty="0">
              <a:solidFill>
                <a:srgbClr val="0070C0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034004" y="974553"/>
            <a:ext cx="6096000" cy="563231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500" dirty="0" err="1"/>
              <a:t>const</a:t>
            </a:r>
            <a:r>
              <a:rPr lang="ko-KR" altLang="en-US" sz="1500" dirty="0"/>
              <a:t> </a:t>
            </a:r>
            <a:r>
              <a:rPr lang="ko-KR" altLang="en-US" sz="1500" dirty="0" err="1"/>
              <a:t>Sequelize</a:t>
            </a:r>
            <a:r>
              <a:rPr lang="ko-KR" altLang="en-US" sz="1500" dirty="0"/>
              <a:t> = </a:t>
            </a:r>
            <a:r>
              <a:rPr lang="ko-KR" altLang="en-US" sz="1500" dirty="0" err="1"/>
              <a:t>require</a:t>
            </a:r>
            <a:r>
              <a:rPr lang="ko-KR" altLang="en-US" sz="1500" dirty="0"/>
              <a:t>('</a:t>
            </a:r>
            <a:r>
              <a:rPr lang="ko-KR" altLang="en-US" sz="1500" dirty="0" err="1"/>
              <a:t>sequelize</a:t>
            </a:r>
            <a:r>
              <a:rPr lang="ko-KR" altLang="en-US" sz="1500" dirty="0"/>
              <a:t>');</a:t>
            </a:r>
          </a:p>
          <a:p>
            <a:endParaRPr lang="ko-KR" altLang="en-US" sz="1500" dirty="0"/>
          </a:p>
          <a:p>
            <a:r>
              <a:rPr lang="ko-KR" altLang="en-US" sz="1500" dirty="0" err="1"/>
              <a:t>module.exports</a:t>
            </a:r>
            <a:r>
              <a:rPr lang="ko-KR" altLang="en-US" sz="1500" dirty="0"/>
              <a:t> = </a:t>
            </a:r>
            <a:r>
              <a:rPr lang="ko-KR" altLang="en-US" sz="1500" dirty="0" err="1"/>
              <a:t>class</a:t>
            </a:r>
            <a:r>
              <a:rPr lang="ko-KR" altLang="en-US" sz="1500" dirty="0"/>
              <a:t> </a:t>
            </a:r>
            <a:r>
              <a:rPr lang="ko-KR" altLang="en-US" sz="1500" dirty="0" err="1"/>
              <a:t>Comment</a:t>
            </a:r>
            <a:r>
              <a:rPr lang="ko-KR" altLang="en-US" sz="1500" dirty="0"/>
              <a:t> </a:t>
            </a:r>
            <a:r>
              <a:rPr lang="ko-KR" altLang="en-US" sz="1500" dirty="0" err="1"/>
              <a:t>extends</a:t>
            </a:r>
            <a:r>
              <a:rPr lang="ko-KR" altLang="en-US" sz="1500" dirty="0"/>
              <a:t> </a:t>
            </a:r>
            <a:r>
              <a:rPr lang="ko-KR" altLang="en-US" sz="1500" dirty="0" err="1"/>
              <a:t>Sequelize.Model</a:t>
            </a:r>
            <a:r>
              <a:rPr lang="ko-KR" altLang="en-US" sz="1500" dirty="0"/>
              <a:t> {</a:t>
            </a:r>
          </a:p>
          <a:p>
            <a:r>
              <a:rPr lang="ko-KR" altLang="en-US" sz="1500" dirty="0"/>
              <a:t>  </a:t>
            </a:r>
            <a:r>
              <a:rPr lang="ko-KR" altLang="en-US" sz="1500" dirty="0" err="1"/>
              <a:t>static</a:t>
            </a:r>
            <a:r>
              <a:rPr lang="ko-KR" altLang="en-US" sz="1500" dirty="0"/>
              <a:t> </a:t>
            </a:r>
            <a:r>
              <a:rPr lang="ko-KR" altLang="en-US" sz="1500" dirty="0" err="1"/>
              <a:t>init</a:t>
            </a:r>
            <a:r>
              <a:rPr lang="ko-KR" altLang="en-US" sz="1500" dirty="0"/>
              <a:t>(</a:t>
            </a:r>
            <a:r>
              <a:rPr lang="ko-KR" altLang="en-US" sz="1500" dirty="0" err="1"/>
              <a:t>sequelize</a:t>
            </a:r>
            <a:r>
              <a:rPr lang="ko-KR" altLang="en-US" sz="1500" dirty="0"/>
              <a:t>) {</a:t>
            </a:r>
          </a:p>
          <a:p>
            <a:r>
              <a:rPr lang="ko-KR" altLang="en-US" sz="1500" dirty="0"/>
              <a:t>    </a:t>
            </a:r>
            <a:r>
              <a:rPr lang="ko-KR" altLang="en-US" sz="1500" dirty="0" err="1"/>
              <a:t>return</a:t>
            </a:r>
            <a:r>
              <a:rPr lang="ko-KR" altLang="en-US" sz="1500" dirty="0"/>
              <a:t> </a:t>
            </a:r>
            <a:r>
              <a:rPr lang="ko-KR" altLang="en-US" sz="1500" dirty="0" err="1"/>
              <a:t>super.init</a:t>
            </a:r>
            <a:r>
              <a:rPr lang="ko-KR" altLang="en-US" sz="1500" dirty="0"/>
              <a:t>({</a:t>
            </a:r>
          </a:p>
          <a:p>
            <a:r>
              <a:rPr lang="ko-KR" altLang="en-US" sz="1500" dirty="0"/>
              <a:t>      </a:t>
            </a:r>
            <a:r>
              <a:rPr lang="ko-KR" altLang="en-US" sz="1500" dirty="0" err="1"/>
              <a:t>comment</a:t>
            </a:r>
            <a:r>
              <a:rPr lang="ko-KR" altLang="en-US" sz="1500" dirty="0"/>
              <a:t>: {</a:t>
            </a:r>
          </a:p>
          <a:p>
            <a:r>
              <a:rPr lang="ko-KR" altLang="en-US" sz="1500" dirty="0"/>
              <a:t>        </a:t>
            </a:r>
            <a:r>
              <a:rPr lang="ko-KR" altLang="en-US" sz="1500" dirty="0" err="1"/>
              <a:t>type</a:t>
            </a:r>
            <a:r>
              <a:rPr lang="ko-KR" altLang="en-US" sz="1500" dirty="0"/>
              <a:t>: </a:t>
            </a:r>
            <a:r>
              <a:rPr lang="ko-KR" altLang="en-US" sz="1500" dirty="0" err="1"/>
              <a:t>Sequelize.STRING</a:t>
            </a:r>
            <a:r>
              <a:rPr lang="ko-KR" altLang="en-US" sz="1500" dirty="0"/>
              <a:t>(100),</a:t>
            </a:r>
          </a:p>
          <a:p>
            <a:r>
              <a:rPr lang="ko-KR" altLang="en-US" sz="1500" dirty="0"/>
              <a:t>        </a:t>
            </a:r>
            <a:r>
              <a:rPr lang="ko-KR" altLang="en-US" sz="1500" dirty="0" err="1"/>
              <a:t>allowNull</a:t>
            </a:r>
            <a:r>
              <a:rPr lang="ko-KR" altLang="en-US" sz="1500" dirty="0"/>
              <a:t>: </a:t>
            </a:r>
            <a:r>
              <a:rPr lang="ko-KR" altLang="en-US" sz="1500" dirty="0" err="1"/>
              <a:t>false</a:t>
            </a:r>
            <a:r>
              <a:rPr lang="ko-KR" altLang="en-US" sz="1500" dirty="0"/>
              <a:t>,</a:t>
            </a:r>
          </a:p>
          <a:p>
            <a:r>
              <a:rPr lang="ko-KR" altLang="en-US" sz="1500" dirty="0"/>
              <a:t>      },</a:t>
            </a:r>
          </a:p>
          <a:p>
            <a:r>
              <a:rPr lang="ko-KR" altLang="en-US" sz="1500" dirty="0"/>
              <a:t>      </a:t>
            </a:r>
            <a:r>
              <a:rPr lang="ko-KR" altLang="en-US" sz="1500" dirty="0" err="1"/>
              <a:t>created_at</a:t>
            </a:r>
            <a:r>
              <a:rPr lang="ko-KR" altLang="en-US" sz="1500" dirty="0"/>
              <a:t>: {</a:t>
            </a:r>
          </a:p>
          <a:p>
            <a:r>
              <a:rPr lang="ko-KR" altLang="en-US" sz="1500" dirty="0"/>
              <a:t>        </a:t>
            </a:r>
            <a:r>
              <a:rPr lang="ko-KR" altLang="en-US" sz="1500" dirty="0" err="1"/>
              <a:t>type</a:t>
            </a:r>
            <a:r>
              <a:rPr lang="ko-KR" altLang="en-US" sz="1500" dirty="0"/>
              <a:t>: </a:t>
            </a:r>
            <a:r>
              <a:rPr lang="ko-KR" altLang="en-US" sz="1500" dirty="0" err="1"/>
              <a:t>Sequelize.DATE</a:t>
            </a:r>
            <a:r>
              <a:rPr lang="ko-KR" altLang="en-US" sz="1500" dirty="0"/>
              <a:t>,</a:t>
            </a:r>
          </a:p>
          <a:p>
            <a:r>
              <a:rPr lang="ko-KR" altLang="en-US" sz="1500" dirty="0"/>
              <a:t>        </a:t>
            </a:r>
            <a:r>
              <a:rPr lang="ko-KR" altLang="en-US" sz="1500" dirty="0" err="1"/>
              <a:t>allowNull</a:t>
            </a:r>
            <a:r>
              <a:rPr lang="ko-KR" altLang="en-US" sz="1500" dirty="0"/>
              <a:t>: </a:t>
            </a:r>
            <a:r>
              <a:rPr lang="ko-KR" altLang="en-US" sz="1500" dirty="0" err="1"/>
              <a:t>true</a:t>
            </a:r>
            <a:r>
              <a:rPr lang="ko-KR" altLang="en-US" sz="1500" dirty="0"/>
              <a:t>,</a:t>
            </a:r>
          </a:p>
          <a:p>
            <a:r>
              <a:rPr lang="ko-KR" altLang="en-US" sz="1500" dirty="0"/>
              <a:t>        </a:t>
            </a:r>
            <a:r>
              <a:rPr lang="ko-KR" altLang="en-US" sz="1500" dirty="0" err="1"/>
              <a:t>defaultValue</a:t>
            </a:r>
            <a:r>
              <a:rPr lang="ko-KR" altLang="en-US" sz="1500" dirty="0"/>
              <a:t>: </a:t>
            </a:r>
            <a:r>
              <a:rPr lang="ko-KR" altLang="en-US" sz="1500" dirty="0" err="1"/>
              <a:t>Sequelize.NOW</a:t>
            </a:r>
            <a:r>
              <a:rPr lang="ko-KR" altLang="en-US" sz="1500" dirty="0"/>
              <a:t>,</a:t>
            </a:r>
          </a:p>
          <a:p>
            <a:r>
              <a:rPr lang="ko-KR" altLang="en-US" sz="1500" dirty="0"/>
              <a:t>      },</a:t>
            </a:r>
          </a:p>
          <a:p>
            <a:r>
              <a:rPr lang="ko-KR" altLang="en-US" sz="1500" dirty="0"/>
              <a:t>    }, {</a:t>
            </a:r>
          </a:p>
          <a:p>
            <a:r>
              <a:rPr lang="ko-KR" altLang="en-US" sz="1500" dirty="0"/>
              <a:t>      </a:t>
            </a:r>
            <a:r>
              <a:rPr lang="ko-KR" altLang="en-US" sz="1500" dirty="0" err="1"/>
              <a:t>sequelize</a:t>
            </a:r>
            <a:r>
              <a:rPr lang="ko-KR" altLang="en-US" sz="1500" dirty="0"/>
              <a:t>,</a:t>
            </a:r>
          </a:p>
          <a:p>
            <a:r>
              <a:rPr lang="ko-KR" altLang="en-US" sz="1500" dirty="0"/>
              <a:t>      </a:t>
            </a:r>
            <a:r>
              <a:rPr lang="ko-KR" altLang="en-US" sz="1500" dirty="0" err="1"/>
              <a:t>timestamps</a:t>
            </a:r>
            <a:r>
              <a:rPr lang="ko-KR" altLang="en-US" sz="1500" dirty="0"/>
              <a:t>: </a:t>
            </a:r>
            <a:r>
              <a:rPr lang="ko-KR" altLang="en-US" sz="1500" dirty="0" err="1"/>
              <a:t>false</a:t>
            </a:r>
            <a:r>
              <a:rPr lang="ko-KR" altLang="en-US" sz="1500" dirty="0"/>
              <a:t>,</a:t>
            </a:r>
          </a:p>
          <a:p>
            <a:r>
              <a:rPr lang="ko-KR" altLang="en-US" sz="1500" dirty="0"/>
              <a:t>      </a:t>
            </a:r>
            <a:r>
              <a:rPr lang="ko-KR" altLang="en-US" sz="1500" dirty="0" err="1"/>
              <a:t>modelName</a:t>
            </a:r>
            <a:r>
              <a:rPr lang="ko-KR" altLang="en-US" sz="1500" dirty="0"/>
              <a:t>: '</a:t>
            </a:r>
            <a:r>
              <a:rPr lang="ko-KR" altLang="en-US" sz="1500" dirty="0" err="1"/>
              <a:t>Comment</a:t>
            </a:r>
            <a:r>
              <a:rPr lang="ko-KR" altLang="en-US" sz="1500" dirty="0"/>
              <a:t>',</a:t>
            </a:r>
          </a:p>
          <a:p>
            <a:r>
              <a:rPr lang="ko-KR" altLang="en-US" sz="1500" dirty="0"/>
              <a:t>      </a:t>
            </a:r>
            <a:r>
              <a:rPr lang="ko-KR" altLang="en-US" sz="1500" dirty="0" err="1"/>
              <a:t>tableName</a:t>
            </a:r>
            <a:r>
              <a:rPr lang="ko-KR" altLang="en-US" sz="1500" dirty="0"/>
              <a:t>: '</a:t>
            </a:r>
            <a:r>
              <a:rPr lang="ko-KR" altLang="en-US" sz="1500" dirty="0" err="1"/>
              <a:t>comments</a:t>
            </a:r>
            <a:r>
              <a:rPr lang="ko-KR" altLang="en-US" sz="1500" dirty="0"/>
              <a:t>',</a:t>
            </a:r>
          </a:p>
          <a:p>
            <a:r>
              <a:rPr lang="ko-KR" altLang="en-US" sz="1500" dirty="0"/>
              <a:t>      </a:t>
            </a:r>
            <a:r>
              <a:rPr lang="ko-KR" altLang="en-US" sz="1500" dirty="0" err="1"/>
              <a:t>paranoid</a:t>
            </a:r>
            <a:r>
              <a:rPr lang="ko-KR" altLang="en-US" sz="1500" dirty="0"/>
              <a:t>: </a:t>
            </a:r>
            <a:r>
              <a:rPr lang="ko-KR" altLang="en-US" sz="1500" dirty="0" err="1"/>
              <a:t>false</a:t>
            </a:r>
            <a:r>
              <a:rPr lang="ko-KR" altLang="en-US" sz="1500" dirty="0"/>
              <a:t>,</a:t>
            </a:r>
          </a:p>
          <a:p>
            <a:r>
              <a:rPr lang="ko-KR" altLang="en-US" sz="1500" dirty="0"/>
              <a:t>      </a:t>
            </a:r>
            <a:r>
              <a:rPr lang="ko-KR" altLang="en-US" sz="1500" dirty="0" err="1"/>
              <a:t>charset</a:t>
            </a:r>
            <a:r>
              <a:rPr lang="ko-KR" altLang="en-US" sz="1500" dirty="0"/>
              <a:t>: 'utf8mb4',</a:t>
            </a:r>
          </a:p>
          <a:p>
            <a:r>
              <a:rPr lang="ko-KR" altLang="en-US" sz="1500" dirty="0"/>
              <a:t>      </a:t>
            </a:r>
            <a:r>
              <a:rPr lang="ko-KR" altLang="en-US" sz="1500" dirty="0" err="1"/>
              <a:t>collate</a:t>
            </a:r>
            <a:r>
              <a:rPr lang="ko-KR" altLang="en-US" sz="1500" dirty="0"/>
              <a:t>: 'utf8mb4_general_ci',</a:t>
            </a:r>
          </a:p>
          <a:p>
            <a:r>
              <a:rPr lang="ko-KR" altLang="en-US" sz="1500" dirty="0"/>
              <a:t>    });</a:t>
            </a:r>
          </a:p>
          <a:p>
            <a:r>
              <a:rPr lang="ko-KR" altLang="en-US" sz="1500" dirty="0"/>
              <a:t>  }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6882619" y="3097434"/>
            <a:ext cx="5143477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 err="1"/>
              <a:t>static</a:t>
            </a:r>
            <a:r>
              <a:rPr lang="ko-KR" altLang="en-US" sz="1400" dirty="0"/>
              <a:t> </a:t>
            </a:r>
            <a:r>
              <a:rPr lang="ko-KR" altLang="en-US" sz="1400" dirty="0" err="1"/>
              <a:t>associate</a:t>
            </a:r>
            <a:r>
              <a:rPr lang="ko-KR" altLang="en-US" sz="1400" dirty="0"/>
              <a:t>(</a:t>
            </a:r>
            <a:r>
              <a:rPr lang="ko-KR" altLang="en-US" sz="1400" dirty="0" err="1"/>
              <a:t>db</a:t>
            </a:r>
            <a:r>
              <a:rPr lang="ko-KR" altLang="en-US" sz="1400" dirty="0"/>
              <a:t>) {</a:t>
            </a:r>
          </a:p>
          <a:p>
            <a:r>
              <a:rPr lang="ko-KR" altLang="en-US" sz="1400" dirty="0"/>
              <a:t>    </a:t>
            </a:r>
            <a:r>
              <a:rPr lang="ko-KR" altLang="en-US" sz="1400" dirty="0" err="1"/>
              <a:t>db.Comment.belongsTo</a:t>
            </a:r>
            <a:r>
              <a:rPr lang="ko-KR" altLang="en-US" sz="1400" dirty="0"/>
              <a:t>(</a:t>
            </a:r>
            <a:r>
              <a:rPr lang="ko-KR" altLang="en-US" sz="1400" dirty="0" err="1"/>
              <a:t>db.User</a:t>
            </a:r>
            <a:r>
              <a:rPr lang="ko-KR" altLang="en-US" sz="1400" dirty="0"/>
              <a:t>, { </a:t>
            </a:r>
            <a:r>
              <a:rPr lang="ko-KR" altLang="en-US" sz="1400" dirty="0" err="1"/>
              <a:t>foreignKey</a:t>
            </a:r>
            <a:r>
              <a:rPr lang="ko-KR" altLang="en-US" sz="1400" dirty="0"/>
              <a:t>: '</a:t>
            </a:r>
            <a:r>
              <a:rPr lang="ko-KR" altLang="en-US" sz="1400" dirty="0" err="1"/>
              <a:t>commenter</a:t>
            </a:r>
            <a:r>
              <a:rPr lang="ko-KR" altLang="en-US" sz="1400" dirty="0"/>
              <a:t>', </a:t>
            </a:r>
            <a:r>
              <a:rPr lang="ko-KR" altLang="en-US" sz="1400" dirty="0" err="1"/>
              <a:t>targetKey</a:t>
            </a:r>
            <a:r>
              <a:rPr lang="ko-KR" altLang="en-US" sz="1400" dirty="0"/>
              <a:t>: '</a:t>
            </a:r>
            <a:r>
              <a:rPr lang="ko-KR" altLang="en-US" sz="1400" dirty="0" err="1"/>
              <a:t>id</a:t>
            </a:r>
            <a:r>
              <a:rPr lang="ko-KR" altLang="en-US" sz="1400" dirty="0"/>
              <a:t>' });</a:t>
            </a:r>
          </a:p>
          <a:p>
            <a:r>
              <a:rPr lang="ko-KR" altLang="en-US" sz="1400" dirty="0"/>
              <a:t>  }</a:t>
            </a:r>
          </a:p>
          <a:p>
            <a:r>
              <a:rPr lang="ko-KR" altLang="en-US" sz="1400" dirty="0"/>
              <a:t>};</a:t>
            </a:r>
          </a:p>
        </p:txBody>
      </p:sp>
      <p:sp>
        <p:nvSpPr>
          <p:cNvPr id="5" name="모서리가 둥근 직사각형 4"/>
          <p:cNvSpPr/>
          <p:nvPr/>
        </p:nvSpPr>
        <p:spPr>
          <a:xfrm>
            <a:off x="525176" y="821803"/>
            <a:ext cx="6083968" cy="5937812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6609144" y="2882096"/>
            <a:ext cx="5416952" cy="1759352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6882619" y="2420431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②</a:t>
            </a:r>
            <a:endParaRPr lang="ko-KR" altLang="en-US" sz="2400" b="1" dirty="0">
              <a:solidFill>
                <a:srgbClr val="00B0F0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007217" y="512888"/>
            <a:ext cx="4924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①</a:t>
            </a:r>
            <a:endParaRPr lang="ko-KR" altLang="en-US" sz="24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669270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370114" y="332468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/>
              <a:t>10. </a:t>
            </a:r>
            <a:r>
              <a:rPr lang="ko-KR" altLang="en-US" sz="4000"/>
              <a:t>댓글 모델 활성화하기</a:t>
            </a:r>
            <a:endParaRPr lang="ko-KR" altLang="en-US" sz="4000" dirty="0"/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803794" y="1658031"/>
            <a:ext cx="4127434" cy="249816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/>
              <a:t>index.js</a:t>
            </a:r>
            <a:r>
              <a:rPr lang="ko-KR" altLang="en-US" sz="2400" dirty="0"/>
              <a:t>에 모델 연결</a:t>
            </a:r>
            <a:endParaRPr lang="en-US" altLang="ko-KR" sz="2400" dirty="0"/>
          </a:p>
          <a:p>
            <a:pPr lvl="1"/>
            <a:r>
              <a:rPr lang="en-US" altLang="ko-KR" sz="2000" dirty="0" err="1"/>
              <a:t>init</a:t>
            </a:r>
            <a:r>
              <a:rPr lang="ko-KR" altLang="en-US" sz="2000" dirty="0"/>
              <a:t>으로 </a:t>
            </a:r>
            <a:r>
              <a:rPr lang="en-US" altLang="ko-KR" sz="2000" dirty="0" err="1"/>
              <a:t>sequelize</a:t>
            </a:r>
            <a:r>
              <a:rPr lang="ko-KR" altLang="en-US" sz="2000" dirty="0"/>
              <a:t>와 연결</a:t>
            </a:r>
            <a:endParaRPr lang="en-US" altLang="ko-KR" sz="2000" dirty="0"/>
          </a:p>
          <a:p>
            <a:pPr lvl="1"/>
            <a:r>
              <a:rPr lang="en-US" altLang="ko-KR" sz="2000" dirty="0"/>
              <a:t>associate</a:t>
            </a:r>
            <a:r>
              <a:rPr lang="ko-KR" altLang="en-US" sz="2000" dirty="0"/>
              <a:t>로 관계 설정</a:t>
            </a:r>
            <a:endParaRPr lang="en-US" altLang="ko-KR" sz="20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2400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sz="2400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sz="2400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sz="2400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sz="2400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sz="2400" dirty="0">
              <a:latin typeface="KoPub돋움체_Pro Bold" pitchFamily="18" charset="-127"/>
              <a:ea typeface="KoPub돋움체_Pro Bold" pitchFamily="18" charset="-127"/>
            </a:endParaRPr>
          </a:p>
          <a:p>
            <a:pPr marL="334963" lvl="1" indent="0">
              <a:buFont typeface="Arial" panose="020B0604020202020204" pitchFamily="34" charset="0"/>
              <a:buNone/>
            </a:pPr>
            <a:endParaRPr lang="en-US" altLang="ko-KR" sz="2000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FFE7B47-ECE1-4CA8-9919-B3D10053B9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0786" y="1516516"/>
            <a:ext cx="3773727" cy="506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5476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514109" y="31670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>
                <a:latin typeface="KoPub돋움체_Pro Bold" pitchFamily="18" charset="-127"/>
                <a:ea typeface="KoPub돋움체_Pro Bold" pitchFamily="18" charset="-127"/>
              </a:rPr>
              <a:t>3. Server</a:t>
            </a:r>
            <a:r>
              <a:rPr lang="ko-KR" altLang="en-US">
                <a:latin typeface="KoPub돋움체_Pro Bold" pitchFamily="18" charset="-127"/>
                <a:ea typeface="KoPub돋움체_Pro Bold" pitchFamily="18" charset="-127"/>
              </a:rPr>
              <a:t>와 </a:t>
            </a:r>
            <a:r>
              <a:rPr lang="en-US" altLang="ko-KR">
                <a:latin typeface="KoPub돋움체_Pro Bold" pitchFamily="18" charset="-127"/>
                <a:ea typeface="KoPub돋움체_Pro Bold" pitchFamily="18" charset="-127"/>
              </a:rPr>
              <a:t>Workbench</a:t>
            </a:r>
            <a:r>
              <a:rPr lang="ko-KR" altLang="en-US">
                <a:latin typeface="KoPub돋움체_Pro Bold" pitchFamily="18" charset="-127"/>
                <a:ea typeface="KoPub돋움체_Pro Bold" pitchFamily="18" charset="-127"/>
              </a:rPr>
              <a:t> 설치</a:t>
            </a:r>
            <a:endParaRPr lang="ko-KR" altLang="en-US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602849" y="1642268"/>
            <a:ext cx="516906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>
                <a:latin typeface="KoPub돋움체_Pro Bold" pitchFamily="18" charset="-127"/>
                <a:ea typeface="KoPub돋움체_Pro Bold" pitchFamily="18" charset="-127"/>
              </a:rPr>
              <a:t>자신의 운영체제</a:t>
            </a:r>
            <a:r>
              <a:rPr lang="en-US" altLang="ko-KR" sz="2400" dirty="0">
                <a:latin typeface="KoPub돋움체_Pro Bold" pitchFamily="18" charset="-127"/>
                <a:ea typeface="KoPub돋움체_Pro Bold" pitchFamily="18" charset="-127"/>
              </a:rPr>
              <a:t>(x86</a:t>
            </a:r>
            <a:r>
              <a:rPr lang="ko-KR" altLang="en-US" sz="2400" dirty="0">
                <a:latin typeface="KoPub돋움체_Pro Bold" pitchFamily="18" charset="-127"/>
                <a:ea typeface="KoPub돋움체_Pro Bold" pitchFamily="18" charset="-127"/>
              </a:rPr>
              <a:t>과 </a:t>
            </a:r>
            <a:r>
              <a:rPr lang="en-US" altLang="ko-KR" sz="2400" dirty="0">
                <a:latin typeface="KoPub돋움체_Pro Bold" pitchFamily="18" charset="-127"/>
                <a:ea typeface="KoPub돋움체_Pro Bold" pitchFamily="18" charset="-127"/>
              </a:rPr>
              <a:t>x64 </a:t>
            </a:r>
            <a:r>
              <a:rPr lang="ko-KR" altLang="en-US" sz="2400" dirty="0">
                <a:latin typeface="KoPub돋움체_Pro Bold" pitchFamily="18" charset="-127"/>
                <a:ea typeface="KoPub돋움체_Pro Bold" pitchFamily="18" charset="-127"/>
              </a:rPr>
              <a:t>중</a:t>
            </a:r>
            <a:r>
              <a:rPr lang="en-US" altLang="ko-KR" sz="2400" dirty="0">
                <a:latin typeface="KoPub돋움체_Pro Bold" pitchFamily="18" charset="-127"/>
                <a:ea typeface="KoPub돋움체_Pro Bold" pitchFamily="18" charset="-127"/>
              </a:rPr>
              <a:t>)</a:t>
            </a:r>
            <a:r>
              <a:rPr lang="ko-KR" altLang="en-US" sz="2400" dirty="0">
                <a:latin typeface="KoPub돋움체_Pro Bold" pitchFamily="18" charset="-127"/>
                <a:ea typeface="KoPub돋움체_Pro Bold" pitchFamily="18" charset="-127"/>
              </a:rPr>
              <a:t>에서</a:t>
            </a:r>
            <a:r>
              <a:rPr lang="en-US" altLang="ko-KR" sz="2400" dirty="0">
                <a:latin typeface="KoPub돋움체_Pro Bold" pitchFamily="18" charset="-127"/>
                <a:ea typeface="KoPub돋움체_Pro Bold" pitchFamily="18" charset="-127"/>
              </a:rPr>
              <a:t> Server</a:t>
            </a:r>
            <a:r>
              <a:rPr lang="ko-KR" altLang="en-US" sz="2400" dirty="0">
                <a:latin typeface="KoPub돋움체_Pro Bold" pitchFamily="18" charset="-127"/>
                <a:ea typeface="KoPub돋움체_Pro Bold" pitchFamily="18" charset="-127"/>
              </a:rPr>
              <a:t>와 </a:t>
            </a:r>
            <a:r>
              <a:rPr lang="en-US" altLang="ko-KR" sz="2400" dirty="0">
                <a:latin typeface="KoPub돋움체_Pro Bold" pitchFamily="18" charset="-127"/>
                <a:ea typeface="KoPub돋움체_Pro Bold" pitchFamily="18" charset="-127"/>
              </a:rPr>
              <a:t>Workbench</a:t>
            </a:r>
            <a:r>
              <a:rPr lang="ko-KR" altLang="en-US" sz="2400" dirty="0">
                <a:latin typeface="KoPub돋움체_Pro Bold" pitchFamily="18" charset="-127"/>
                <a:ea typeface="KoPub돋움체_Pro Bold" pitchFamily="18" charset="-127"/>
              </a:rPr>
              <a:t>만 선택하여 설치</a:t>
            </a:r>
            <a:endParaRPr lang="en-US" altLang="ko-KR" sz="2400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28E778A-CD8B-4E13-92EF-405E24346F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0416" y="1549671"/>
            <a:ext cx="6276975" cy="5067300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A86986DA-C480-49E9-9DE2-05E85127C98C}"/>
              </a:ext>
            </a:extLst>
          </p:cNvPr>
          <p:cNvSpPr/>
          <p:nvPr/>
        </p:nvSpPr>
        <p:spPr>
          <a:xfrm>
            <a:off x="7744858" y="3899971"/>
            <a:ext cx="1145754" cy="16525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15FAD0CB-1BDB-4F58-836D-BE81845BD7EA}"/>
              </a:ext>
            </a:extLst>
          </p:cNvPr>
          <p:cNvCxnSpPr>
            <a:cxnSpLocks/>
            <a:stCxn id="4" idx="1"/>
          </p:cNvCxnSpPr>
          <p:nvPr/>
        </p:nvCxnSpPr>
        <p:spPr>
          <a:xfrm flipH="1">
            <a:off x="4387019" y="3982598"/>
            <a:ext cx="3357839" cy="28643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784991A-FA98-4BA7-A2A7-BF823FFC2105}"/>
              </a:ext>
            </a:extLst>
          </p:cNvPr>
          <p:cNvSpPr txBox="1"/>
          <p:nvPr/>
        </p:nvSpPr>
        <p:spPr>
          <a:xfrm>
            <a:off x="724815" y="4111123"/>
            <a:ext cx="37369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accent4">
                    <a:lumMod val="75000"/>
                  </a:schemeClr>
                </a:solidFill>
              </a:rPr>
              <a:t>제일</a:t>
            </a:r>
            <a:r>
              <a:rPr lang="en-US" altLang="ko-KR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accent4">
                    <a:lumMod val="75000"/>
                  </a:schemeClr>
                </a:solidFill>
              </a:rPr>
              <a:t>위에</a:t>
            </a:r>
            <a:r>
              <a:rPr lang="en-US" altLang="ko-KR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accent4">
                    <a:lumMod val="75000"/>
                  </a:schemeClr>
                </a:solidFill>
              </a:rPr>
              <a:t>있는</a:t>
            </a:r>
            <a:r>
              <a:rPr lang="en-US" altLang="ko-KR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accent4">
                    <a:lumMod val="75000"/>
                  </a:schemeClr>
                </a:solidFill>
              </a:rPr>
              <a:t>최신</a:t>
            </a:r>
            <a:r>
              <a:rPr lang="en-US" altLang="ko-KR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accent4">
                    <a:lumMod val="75000"/>
                  </a:schemeClr>
                </a:solidFill>
              </a:rPr>
              <a:t>버전으로</a:t>
            </a:r>
            <a:r>
              <a:rPr lang="en-US" altLang="ko-KR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accent4">
                    <a:lumMod val="75000"/>
                  </a:schemeClr>
                </a:solidFill>
              </a:rPr>
              <a:t>선택</a:t>
            </a:r>
            <a:endParaRPr lang="en-US" altLang="ko-KR" dirty="0">
              <a:solidFill>
                <a:schemeClr val="accent4">
                  <a:lumMod val="75000"/>
                </a:schemeClr>
              </a:solidFill>
            </a:endParaRPr>
          </a:p>
          <a:p>
            <a:r>
              <a:rPr lang="en-US" altLang="ko-KR" dirty="0">
                <a:solidFill>
                  <a:schemeClr val="accent4">
                    <a:lumMod val="75000"/>
                  </a:schemeClr>
                </a:solidFill>
              </a:rPr>
              <a:t>MySQL Server 8.0.34?</a:t>
            </a:r>
          </a:p>
          <a:p>
            <a:endParaRPr lang="ko-KR" altLang="en-US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CF548F08-85AF-457A-A212-9AAE3F2B60CB}"/>
              </a:ext>
            </a:extLst>
          </p:cNvPr>
          <p:cNvSpPr/>
          <p:nvPr/>
        </p:nvSpPr>
        <p:spPr>
          <a:xfrm>
            <a:off x="7715676" y="4269036"/>
            <a:ext cx="1145754" cy="16525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496BA954-B53C-4A24-B361-2BA353B1B1A0}"/>
              </a:ext>
            </a:extLst>
          </p:cNvPr>
          <p:cNvCxnSpPr>
            <a:cxnSpLocks/>
            <a:stCxn id="12" idx="1"/>
          </p:cNvCxnSpPr>
          <p:nvPr/>
        </p:nvCxnSpPr>
        <p:spPr>
          <a:xfrm flipH="1">
            <a:off x="4387019" y="4351663"/>
            <a:ext cx="3328657" cy="64633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5A376D5-94FA-44CA-935C-E6961E67078E}"/>
              </a:ext>
            </a:extLst>
          </p:cNvPr>
          <p:cNvSpPr txBox="1"/>
          <p:nvPr/>
        </p:nvSpPr>
        <p:spPr>
          <a:xfrm>
            <a:off x="739406" y="4846201"/>
            <a:ext cx="37369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제일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위에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있는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최신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버전으로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선택</a:t>
            </a:r>
            <a:endParaRPr lang="en-US" altLang="ko-KR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MySQL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Workbench 8.0.34?</a:t>
            </a:r>
          </a:p>
          <a:p>
            <a:endParaRPr lang="ko-KR" alt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083418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525176" y="239877"/>
            <a:ext cx="268560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0070C0"/>
                </a:solidFill>
                <a:latin typeface="KoPub돋움체_Pro Bold" pitchFamily="18" charset="-127"/>
                <a:ea typeface="KoPub돋움체_Pro Bold" pitchFamily="18" charset="-127"/>
              </a:rPr>
              <a:t>index.js (Full code)</a:t>
            </a:r>
            <a:endParaRPr lang="ko-KR" altLang="en-US" sz="2000" dirty="0">
              <a:solidFill>
                <a:srgbClr val="0070C0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3973975" y="439932"/>
            <a:ext cx="6096000" cy="61555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600" dirty="0" err="1"/>
              <a:t>const</a:t>
            </a:r>
            <a:r>
              <a:rPr lang="ko-KR" altLang="en-US" sz="1600" dirty="0"/>
              <a:t> </a:t>
            </a:r>
            <a:r>
              <a:rPr lang="ko-KR" altLang="en-US" sz="1600" dirty="0" err="1"/>
              <a:t>Sequelize</a:t>
            </a:r>
            <a:r>
              <a:rPr lang="ko-KR" altLang="en-US" sz="1600" dirty="0"/>
              <a:t> = </a:t>
            </a:r>
            <a:r>
              <a:rPr lang="ko-KR" altLang="en-US" sz="1600" dirty="0" err="1"/>
              <a:t>require</a:t>
            </a:r>
            <a:r>
              <a:rPr lang="ko-KR" altLang="en-US" sz="1600" dirty="0"/>
              <a:t>('</a:t>
            </a:r>
            <a:r>
              <a:rPr lang="ko-KR" altLang="en-US" sz="1600" dirty="0" err="1"/>
              <a:t>sequelize</a:t>
            </a:r>
            <a:r>
              <a:rPr lang="ko-KR" altLang="en-US" sz="1600" dirty="0"/>
              <a:t>');</a:t>
            </a:r>
          </a:p>
          <a:p>
            <a:r>
              <a:rPr lang="ko-KR" altLang="en-US" sz="1600" dirty="0" err="1"/>
              <a:t>const</a:t>
            </a:r>
            <a:r>
              <a:rPr lang="ko-KR" altLang="en-US" sz="1600" dirty="0"/>
              <a:t> </a:t>
            </a:r>
            <a:r>
              <a:rPr lang="ko-KR" altLang="en-US" sz="1600" dirty="0" err="1"/>
              <a:t>User</a:t>
            </a:r>
            <a:r>
              <a:rPr lang="ko-KR" altLang="en-US" sz="1600" dirty="0"/>
              <a:t> = </a:t>
            </a:r>
            <a:r>
              <a:rPr lang="ko-KR" altLang="en-US" sz="1600" dirty="0" err="1"/>
              <a:t>require</a:t>
            </a:r>
            <a:r>
              <a:rPr lang="ko-KR" altLang="en-US" sz="1600" dirty="0"/>
              <a:t>('./</a:t>
            </a:r>
            <a:r>
              <a:rPr lang="ko-KR" altLang="en-US" sz="1600" dirty="0" err="1"/>
              <a:t>user</a:t>
            </a:r>
            <a:r>
              <a:rPr lang="ko-KR" altLang="en-US" sz="1600" dirty="0"/>
              <a:t>');</a:t>
            </a:r>
          </a:p>
          <a:p>
            <a:r>
              <a:rPr lang="ko-KR" altLang="en-US" sz="1600" dirty="0" err="1"/>
              <a:t>const</a:t>
            </a:r>
            <a:r>
              <a:rPr lang="ko-KR" altLang="en-US" sz="1600" dirty="0"/>
              <a:t> </a:t>
            </a:r>
            <a:r>
              <a:rPr lang="ko-KR" altLang="en-US" sz="1600" dirty="0" err="1"/>
              <a:t>Comment</a:t>
            </a:r>
            <a:r>
              <a:rPr lang="ko-KR" altLang="en-US" sz="1600" dirty="0"/>
              <a:t> = </a:t>
            </a:r>
            <a:r>
              <a:rPr lang="ko-KR" altLang="en-US" sz="1600" dirty="0" err="1"/>
              <a:t>require</a:t>
            </a:r>
            <a:r>
              <a:rPr lang="ko-KR" altLang="en-US" sz="1600" dirty="0"/>
              <a:t>('./</a:t>
            </a:r>
            <a:r>
              <a:rPr lang="ko-KR" altLang="en-US" sz="1600" dirty="0" err="1"/>
              <a:t>comment</a:t>
            </a:r>
            <a:r>
              <a:rPr lang="ko-KR" altLang="en-US" sz="1600" dirty="0"/>
              <a:t>');</a:t>
            </a:r>
          </a:p>
          <a:p>
            <a:endParaRPr lang="ko-KR" altLang="en-US" sz="1600" dirty="0"/>
          </a:p>
          <a:p>
            <a:r>
              <a:rPr lang="ko-KR" altLang="en-US" sz="1600" dirty="0" err="1"/>
              <a:t>const</a:t>
            </a:r>
            <a:r>
              <a:rPr lang="ko-KR" altLang="en-US" sz="1600" dirty="0"/>
              <a:t> </a:t>
            </a:r>
            <a:r>
              <a:rPr lang="ko-KR" altLang="en-US" sz="1600" dirty="0" err="1"/>
              <a:t>env</a:t>
            </a:r>
            <a:r>
              <a:rPr lang="ko-KR" altLang="en-US" sz="1600" dirty="0"/>
              <a:t> = </a:t>
            </a:r>
            <a:r>
              <a:rPr lang="ko-KR" altLang="en-US" sz="1600" dirty="0" err="1"/>
              <a:t>process.env.NODE_ENV</a:t>
            </a:r>
            <a:r>
              <a:rPr lang="ko-KR" altLang="en-US" sz="1600" dirty="0"/>
              <a:t> || '</a:t>
            </a:r>
            <a:r>
              <a:rPr lang="ko-KR" altLang="en-US" sz="1600" dirty="0" err="1"/>
              <a:t>development</a:t>
            </a:r>
            <a:r>
              <a:rPr lang="ko-KR" altLang="en-US" sz="1600" dirty="0"/>
              <a:t>';</a:t>
            </a:r>
          </a:p>
          <a:p>
            <a:r>
              <a:rPr lang="ko-KR" altLang="en-US" sz="1600" dirty="0" err="1"/>
              <a:t>const</a:t>
            </a:r>
            <a:r>
              <a:rPr lang="ko-KR" altLang="en-US" sz="1600" dirty="0"/>
              <a:t> </a:t>
            </a:r>
            <a:r>
              <a:rPr lang="ko-KR" altLang="en-US" sz="1600" dirty="0" err="1"/>
              <a:t>config</a:t>
            </a:r>
            <a:r>
              <a:rPr lang="ko-KR" altLang="en-US" sz="1600" dirty="0"/>
              <a:t> = </a:t>
            </a:r>
            <a:r>
              <a:rPr lang="ko-KR" altLang="en-US" sz="1600" dirty="0" err="1"/>
              <a:t>require</a:t>
            </a:r>
            <a:r>
              <a:rPr lang="ko-KR" altLang="en-US" sz="1600" dirty="0"/>
              <a:t>('../</a:t>
            </a:r>
            <a:r>
              <a:rPr lang="ko-KR" altLang="en-US" sz="1600" dirty="0" err="1"/>
              <a:t>config</a:t>
            </a:r>
            <a:r>
              <a:rPr lang="ko-KR" altLang="en-US" sz="1600" dirty="0"/>
              <a:t>/</a:t>
            </a:r>
            <a:r>
              <a:rPr lang="ko-KR" altLang="en-US" sz="1600" dirty="0" err="1"/>
              <a:t>config</a:t>
            </a:r>
            <a:r>
              <a:rPr lang="ko-KR" altLang="en-US" sz="1600" dirty="0"/>
              <a:t>')[</a:t>
            </a:r>
            <a:r>
              <a:rPr lang="ko-KR" altLang="en-US" sz="1600" dirty="0" err="1"/>
              <a:t>env</a:t>
            </a:r>
            <a:r>
              <a:rPr lang="ko-KR" altLang="en-US" sz="1600" dirty="0"/>
              <a:t>];</a:t>
            </a:r>
          </a:p>
          <a:p>
            <a:r>
              <a:rPr lang="ko-KR" altLang="en-US" sz="1600" dirty="0" err="1"/>
              <a:t>const</a:t>
            </a:r>
            <a:r>
              <a:rPr lang="ko-KR" altLang="en-US" sz="1600" dirty="0"/>
              <a:t> </a:t>
            </a:r>
            <a:r>
              <a:rPr lang="ko-KR" altLang="en-US" sz="1600" dirty="0" err="1"/>
              <a:t>db</a:t>
            </a:r>
            <a:r>
              <a:rPr lang="ko-KR" altLang="en-US" sz="1600" dirty="0"/>
              <a:t> = {};</a:t>
            </a:r>
          </a:p>
          <a:p>
            <a:endParaRPr lang="ko-KR" altLang="en-US" sz="1600" dirty="0"/>
          </a:p>
          <a:p>
            <a:r>
              <a:rPr lang="ko-KR" altLang="en-US" sz="1600" dirty="0" err="1"/>
              <a:t>const</a:t>
            </a:r>
            <a:r>
              <a:rPr lang="ko-KR" altLang="en-US" sz="1600" dirty="0"/>
              <a:t> </a:t>
            </a:r>
            <a:r>
              <a:rPr lang="ko-KR" altLang="en-US" sz="1600" dirty="0" err="1"/>
              <a:t>sequelize</a:t>
            </a:r>
            <a:r>
              <a:rPr lang="ko-KR" altLang="en-US" sz="1600" dirty="0"/>
              <a:t> = </a:t>
            </a:r>
            <a:r>
              <a:rPr lang="ko-KR" altLang="en-US" sz="1600" dirty="0" err="1"/>
              <a:t>new</a:t>
            </a:r>
            <a:r>
              <a:rPr lang="ko-KR" altLang="en-US" sz="1600" dirty="0"/>
              <a:t> </a:t>
            </a:r>
            <a:r>
              <a:rPr lang="ko-KR" altLang="en-US" sz="1600" dirty="0" err="1"/>
              <a:t>Sequelize</a:t>
            </a:r>
            <a:r>
              <a:rPr lang="ko-KR" altLang="en-US" sz="1600" dirty="0"/>
              <a:t>(</a:t>
            </a:r>
            <a:r>
              <a:rPr lang="ko-KR" altLang="en-US" sz="1600" dirty="0" err="1"/>
              <a:t>config.database</a:t>
            </a:r>
            <a:r>
              <a:rPr lang="ko-KR" altLang="en-US" sz="1600" dirty="0"/>
              <a:t>, </a:t>
            </a:r>
            <a:r>
              <a:rPr lang="ko-KR" altLang="en-US" sz="1600" dirty="0" err="1"/>
              <a:t>config.username</a:t>
            </a:r>
            <a:r>
              <a:rPr lang="ko-KR" altLang="en-US" sz="1600" dirty="0"/>
              <a:t>, </a:t>
            </a:r>
            <a:r>
              <a:rPr lang="ko-KR" altLang="en-US" sz="1600" dirty="0" err="1"/>
              <a:t>config.password</a:t>
            </a:r>
            <a:r>
              <a:rPr lang="ko-KR" altLang="en-US" sz="1600" dirty="0"/>
              <a:t>, </a:t>
            </a:r>
            <a:r>
              <a:rPr lang="ko-KR" altLang="en-US" sz="1600" dirty="0" err="1"/>
              <a:t>config</a:t>
            </a:r>
            <a:r>
              <a:rPr lang="ko-KR" altLang="en-US" sz="1600" dirty="0"/>
              <a:t>);</a:t>
            </a:r>
          </a:p>
          <a:p>
            <a:endParaRPr lang="ko-KR" altLang="en-US" sz="1600" dirty="0"/>
          </a:p>
          <a:p>
            <a:r>
              <a:rPr lang="ko-KR" altLang="en-US" sz="1600" dirty="0" err="1"/>
              <a:t>db.sequelize</a:t>
            </a:r>
            <a:r>
              <a:rPr lang="ko-KR" altLang="en-US" sz="1600" dirty="0"/>
              <a:t> = </a:t>
            </a:r>
            <a:r>
              <a:rPr lang="ko-KR" altLang="en-US" sz="1600" dirty="0" err="1"/>
              <a:t>sequelize</a:t>
            </a:r>
            <a:r>
              <a:rPr lang="ko-KR" altLang="en-US" sz="1600" dirty="0"/>
              <a:t>;</a:t>
            </a:r>
          </a:p>
          <a:p>
            <a:r>
              <a:rPr lang="ko-KR" altLang="en-US" sz="1600" dirty="0" err="1"/>
              <a:t>db.Sequelize</a:t>
            </a:r>
            <a:r>
              <a:rPr lang="ko-KR" altLang="en-US" sz="1600" dirty="0"/>
              <a:t> = </a:t>
            </a:r>
            <a:r>
              <a:rPr lang="ko-KR" altLang="en-US" sz="1600" dirty="0" err="1"/>
              <a:t>Sequelize</a:t>
            </a:r>
            <a:r>
              <a:rPr lang="ko-KR" altLang="en-US" sz="1600" dirty="0"/>
              <a:t>;</a:t>
            </a:r>
          </a:p>
          <a:p>
            <a:endParaRPr lang="ko-KR" altLang="en-US" sz="1600" dirty="0"/>
          </a:p>
          <a:p>
            <a:r>
              <a:rPr lang="ko-KR" altLang="en-US" sz="1600" dirty="0" err="1"/>
              <a:t>db.User</a:t>
            </a:r>
            <a:r>
              <a:rPr lang="ko-KR" altLang="en-US" sz="1600" dirty="0"/>
              <a:t> = </a:t>
            </a:r>
            <a:r>
              <a:rPr lang="ko-KR" altLang="en-US" sz="1600" dirty="0" err="1"/>
              <a:t>User</a:t>
            </a:r>
            <a:r>
              <a:rPr lang="ko-KR" altLang="en-US" sz="1600" dirty="0"/>
              <a:t>;</a:t>
            </a:r>
          </a:p>
          <a:p>
            <a:r>
              <a:rPr lang="ko-KR" altLang="en-US" sz="1600" dirty="0" err="1"/>
              <a:t>db.Comment</a:t>
            </a:r>
            <a:r>
              <a:rPr lang="ko-KR" altLang="en-US" sz="1600" dirty="0"/>
              <a:t> = </a:t>
            </a:r>
            <a:r>
              <a:rPr lang="ko-KR" altLang="en-US" sz="1600" dirty="0" err="1"/>
              <a:t>Comment</a:t>
            </a:r>
            <a:r>
              <a:rPr lang="ko-KR" altLang="en-US" sz="1600" dirty="0"/>
              <a:t>;</a:t>
            </a:r>
          </a:p>
          <a:p>
            <a:endParaRPr lang="ko-KR" altLang="en-US" sz="1600" dirty="0"/>
          </a:p>
          <a:p>
            <a:r>
              <a:rPr lang="ko-KR" altLang="en-US" sz="1600" dirty="0" err="1"/>
              <a:t>User.init</a:t>
            </a:r>
            <a:r>
              <a:rPr lang="ko-KR" altLang="en-US" sz="1600" dirty="0"/>
              <a:t>(</a:t>
            </a:r>
            <a:r>
              <a:rPr lang="ko-KR" altLang="en-US" sz="1600" dirty="0" err="1"/>
              <a:t>sequelize</a:t>
            </a:r>
            <a:r>
              <a:rPr lang="ko-KR" altLang="en-US" sz="1600" dirty="0"/>
              <a:t>);</a:t>
            </a:r>
          </a:p>
          <a:p>
            <a:r>
              <a:rPr lang="ko-KR" altLang="en-US" sz="1600" dirty="0" err="1"/>
              <a:t>Comment.init</a:t>
            </a:r>
            <a:r>
              <a:rPr lang="ko-KR" altLang="en-US" sz="1600" dirty="0"/>
              <a:t>(</a:t>
            </a:r>
            <a:r>
              <a:rPr lang="ko-KR" altLang="en-US" sz="1600" dirty="0" err="1"/>
              <a:t>sequelize</a:t>
            </a:r>
            <a:r>
              <a:rPr lang="ko-KR" altLang="en-US" sz="1600" dirty="0"/>
              <a:t>);</a:t>
            </a:r>
          </a:p>
          <a:p>
            <a:endParaRPr lang="ko-KR" altLang="en-US" sz="1600" dirty="0"/>
          </a:p>
          <a:p>
            <a:r>
              <a:rPr lang="ko-KR" altLang="en-US" sz="1600" dirty="0" err="1"/>
              <a:t>User.associate</a:t>
            </a:r>
            <a:r>
              <a:rPr lang="ko-KR" altLang="en-US" sz="1600" dirty="0"/>
              <a:t>(</a:t>
            </a:r>
            <a:r>
              <a:rPr lang="ko-KR" altLang="en-US" sz="1600" dirty="0" err="1"/>
              <a:t>db</a:t>
            </a:r>
            <a:r>
              <a:rPr lang="ko-KR" altLang="en-US" sz="1600" dirty="0"/>
              <a:t>);</a:t>
            </a:r>
          </a:p>
          <a:p>
            <a:r>
              <a:rPr lang="ko-KR" altLang="en-US" sz="1600" dirty="0" err="1"/>
              <a:t>Comment.associate</a:t>
            </a:r>
            <a:r>
              <a:rPr lang="ko-KR" altLang="en-US" sz="1600" dirty="0"/>
              <a:t>(</a:t>
            </a:r>
            <a:r>
              <a:rPr lang="ko-KR" altLang="en-US" sz="1600" dirty="0" err="1"/>
              <a:t>db</a:t>
            </a:r>
            <a:r>
              <a:rPr lang="ko-KR" altLang="en-US" sz="1600" dirty="0"/>
              <a:t>);</a:t>
            </a:r>
          </a:p>
          <a:p>
            <a:endParaRPr lang="ko-KR" altLang="en-US" sz="1600" dirty="0"/>
          </a:p>
          <a:p>
            <a:r>
              <a:rPr lang="ko-KR" altLang="en-US" sz="1600" dirty="0" err="1"/>
              <a:t>module.exports</a:t>
            </a:r>
            <a:r>
              <a:rPr lang="ko-KR" altLang="en-US" sz="1600" dirty="0"/>
              <a:t> = </a:t>
            </a:r>
            <a:r>
              <a:rPr lang="ko-KR" altLang="en-US" sz="1600" dirty="0" err="1"/>
              <a:t>db</a:t>
            </a:r>
            <a:r>
              <a:rPr lang="ko-KR" altLang="en-US" sz="1600" dirty="0"/>
              <a:t>;</a:t>
            </a:r>
          </a:p>
        </p:txBody>
      </p:sp>
      <p:sp>
        <p:nvSpPr>
          <p:cNvPr id="4" name="모서리가 둥근 직사각형 3"/>
          <p:cNvSpPr/>
          <p:nvPr/>
        </p:nvSpPr>
        <p:spPr>
          <a:xfrm>
            <a:off x="3437681" y="127322"/>
            <a:ext cx="5949387" cy="6597569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428441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304800" y="165220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dirty="0"/>
              <a:t>11. </a:t>
            </a:r>
            <a:r>
              <a:rPr lang="ko-KR" altLang="en-US" sz="4000" dirty="0"/>
              <a:t>관계 정의하기</a:t>
            </a:r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534083" y="1436278"/>
            <a:ext cx="4628051" cy="433785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>
                <a:latin typeface="KoPub돋움체_Pro Bold" pitchFamily="18" charset="-127"/>
                <a:ea typeface="KoPub돋움체_Pro Bold" pitchFamily="18" charset="-127"/>
              </a:rPr>
              <a:t>users </a:t>
            </a:r>
            <a:r>
              <a:rPr lang="ko-KR" altLang="en-US" sz="2000" dirty="0"/>
              <a:t>모델</a:t>
            </a:r>
            <a:r>
              <a:rPr lang="ko-KR" altLang="en-US" sz="2000" dirty="0">
                <a:latin typeface="KoPub돋움체_Pro Bold" pitchFamily="18" charset="-127"/>
                <a:ea typeface="KoPub돋움체_Pro Bold" pitchFamily="18" charset="-127"/>
              </a:rPr>
              <a:t>과 </a:t>
            </a:r>
            <a:r>
              <a:rPr lang="en-US" altLang="ko-KR" sz="2000" dirty="0">
                <a:latin typeface="KoPub돋움체_Pro Bold" pitchFamily="18" charset="-127"/>
                <a:ea typeface="KoPub돋움체_Pro Bold" pitchFamily="18" charset="-127"/>
              </a:rPr>
              <a:t>comments </a:t>
            </a:r>
            <a:r>
              <a:rPr lang="ko-KR" altLang="en-US" sz="2000" dirty="0">
                <a:latin typeface="KoPub돋움체_Pro Bold" pitchFamily="18" charset="-127"/>
                <a:ea typeface="KoPub돋움체_Pro Bold" pitchFamily="18" charset="-127"/>
              </a:rPr>
              <a:t>모델 간의 관계를 정의</a:t>
            </a:r>
            <a:endParaRPr lang="en-US" altLang="ko-KR" sz="2000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r>
              <a:rPr lang="en-US" altLang="ko-KR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1:N </a:t>
            </a:r>
            <a:r>
              <a:rPr lang="ko-KR" altLang="en-US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관계 </a:t>
            </a:r>
            <a:r>
              <a:rPr lang="en-US" altLang="ko-KR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(</a:t>
            </a:r>
            <a:r>
              <a:rPr lang="ko-KR" altLang="en-US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사용자 한 명이 댓글 여러 개 작성</a:t>
            </a:r>
            <a:r>
              <a:rPr lang="en-US" altLang="ko-KR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)</a:t>
            </a:r>
          </a:p>
          <a:p>
            <a:pPr lvl="1"/>
            <a:r>
              <a:rPr lang="ko-KR" altLang="en-US" sz="18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시퀄라이즈에서는</a:t>
            </a:r>
            <a:r>
              <a:rPr lang="ko-KR" altLang="en-US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en-US" altLang="ko-KR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1:N </a:t>
            </a:r>
            <a:r>
              <a:rPr lang="ko-KR" altLang="en-US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관계를 </a:t>
            </a:r>
            <a:r>
              <a:rPr lang="en-US" altLang="ko-KR" sz="18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hasMany</a:t>
            </a:r>
            <a:r>
              <a:rPr lang="ko-KR" altLang="en-US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로 표현</a:t>
            </a:r>
            <a:r>
              <a:rPr lang="en-US" altLang="ko-KR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(</a:t>
            </a:r>
            <a:r>
              <a:rPr lang="ko-KR" altLang="en-US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사용자</a:t>
            </a:r>
            <a:r>
              <a:rPr lang="en-US" altLang="ko-KR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.</a:t>
            </a:r>
            <a:r>
              <a:rPr lang="en-US" altLang="ko-KR" sz="18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hasMany</a:t>
            </a:r>
            <a:r>
              <a:rPr lang="en-US" altLang="ko-KR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(</a:t>
            </a:r>
            <a:r>
              <a:rPr lang="ko-KR" altLang="en-US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댓글</a:t>
            </a:r>
            <a:r>
              <a:rPr lang="en-US" altLang="ko-KR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))</a:t>
            </a:r>
          </a:p>
          <a:p>
            <a:pPr lvl="1"/>
            <a:r>
              <a:rPr lang="ko-KR" altLang="en-US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반대의 입장에서는 </a:t>
            </a:r>
            <a:r>
              <a:rPr lang="en-US" altLang="ko-KR" sz="18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belongsTo</a:t>
            </a:r>
            <a:r>
              <a:rPr lang="en-US" altLang="ko-KR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(</a:t>
            </a:r>
            <a:r>
              <a:rPr lang="ko-KR" altLang="en-US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댓글</a:t>
            </a:r>
            <a:r>
              <a:rPr lang="en-US" altLang="ko-KR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.</a:t>
            </a:r>
            <a:r>
              <a:rPr lang="en-US" altLang="ko-KR" sz="18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belongsTo</a:t>
            </a:r>
            <a:r>
              <a:rPr lang="en-US" altLang="ko-KR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(</a:t>
            </a:r>
            <a:r>
              <a:rPr lang="ko-KR" altLang="en-US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사용자</a:t>
            </a:r>
            <a:r>
              <a:rPr lang="en-US" altLang="ko-KR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))</a:t>
            </a:r>
          </a:p>
          <a:p>
            <a:pPr lvl="1"/>
            <a:r>
              <a:rPr lang="en-US" altLang="ko-KR" sz="18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belongsTo</a:t>
            </a:r>
            <a:r>
              <a:rPr lang="ko-KR" altLang="en-US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가 있는 테이블에 컬럼이 생김</a:t>
            </a:r>
            <a:r>
              <a:rPr lang="en-US" altLang="ko-KR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(</a:t>
            </a:r>
            <a:r>
              <a:rPr lang="ko-KR" altLang="en-US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댓글 테이블에 </a:t>
            </a:r>
            <a:r>
              <a:rPr lang="en-US" altLang="ko-KR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commenter </a:t>
            </a:r>
            <a:r>
              <a:rPr lang="ko-KR" altLang="en-US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컬럼</a:t>
            </a:r>
            <a:r>
              <a:rPr lang="en-US" altLang="ko-KR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)</a:t>
            </a:r>
          </a:p>
          <a:p>
            <a:endParaRPr lang="en-US" altLang="ko-KR" sz="2000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sz="2000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sz="2000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sz="2000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sz="2000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sz="2000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sz="2000" dirty="0">
              <a:latin typeface="KoPub돋움체_Pro Bold" pitchFamily="18" charset="-127"/>
              <a:ea typeface="KoPub돋움체_Pro Bold" pitchFamily="18" charset="-127"/>
            </a:endParaRPr>
          </a:p>
          <a:p>
            <a:pPr marL="334963" lvl="1" indent="0">
              <a:buFont typeface="Arial" panose="020B0604020202020204" pitchFamily="34" charset="0"/>
              <a:buNone/>
            </a:pPr>
            <a:endParaRPr lang="en-US" altLang="ko-KR" sz="1800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72965F3-AB14-42A3-9750-626C6005D8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6658" y="165219"/>
            <a:ext cx="6498771" cy="543003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5F93B7F-8EFB-4E95-8DE5-0F35284A8C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108" y="4604658"/>
            <a:ext cx="4426504" cy="2155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71239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522514" y="2889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/>
              <a:t>12. 1</a:t>
            </a:r>
            <a:r>
              <a:rPr lang="ko-KR" altLang="en-US" sz="4000"/>
              <a:t>대</a:t>
            </a:r>
            <a:r>
              <a:rPr lang="en-US" altLang="ko-KR" sz="4000"/>
              <a:t>1 </a:t>
            </a:r>
            <a:r>
              <a:rPr lang="ko-KR" altLang="en-US" sz="4000"/>
              <a:t>관계</a:t>
            </a:r>
            <a:endParaRPr lang="ko-KR" altLang="en-US" sz="4000" dirty="0"/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952006" y="1614488"/>
            <a:ext cx="8107709" cy="351268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latin typeface="KoPub돋움체_Pro Bold" pitchFamily="18" charset="-127"/>
                <a:ea typeface="KoPub돋움체_Pro Bold" pitchFamily="18" charset="-127"/>
              </a:rPr>
              <a:t>1</a:t>
            </a:r>
            <a:r>
              <a:rPr lang="ko-KR" altLang="en-US" sz="2400" dirty="0">
                <a:latin typeface="KoPub돋움체_Pro Bold" pitchFamily="18" charset="-127"/>
                <a:ea typeface="KoPub돋움체_Pro Bold" pitchFamily="18" charset="-127"/>
              </a:rPr>
              <a:t>대</a:t>
            </a:r>
            <a:r>
              <a:rPr lang="en-US" altLang="ko-KR" sz="2400" dirty="0">
                <a:latin typeface="KoPub돋움체_Pro Bold" pitchFamily="18" charset="-127"/>
                <a:ea typeface="KoPub돋움체_Pro Bold" pitchFamily="18" charset="-127"/>
              </a:rPr>
              <a:t>1 </a:t>
            </a:r>
            <a:r>
              <a:rPr lang="ko-KR" altLang="en-US" sz="2400" dirty="0">
                <a:latin typeface="KoPub돋움체_Pro Bold" pitchFamily="18" charset="-127"/>
                <a:ea typeface="KoPub돋움체_Pro Bold" pitchFamily="18" charset="-127"/>
              </a:rPr>
              <a:t>관계</a:t>
            </a:r>
            <a:endParaRPr lang="en-US" altLang="ko-KR" sz="2400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r>
              <a:rPr lang="ko-KR" altLang="en-US" sz="20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예</a:t>
            </a:r>
            <a:r>
              <a:rPr lang="en-US" altLang="ko-KR" sz="20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) </a:t>
            </a:r>
            <a:r>
              <a:rPr lang="ko-KR" altLang="en-US" sz="20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사용자 테이블과 사용자 정보 테이블</a:t>
            </a:r>
            <a:endParaRPr lang="en-US" altLang="ko-KR" sz="20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endParaRPr lang="en-US" altLang="ko-KR" sz="2400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sz="2400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sz="2400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sz="2400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sz="2400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sz="2400" dirty="0">
              <a:latin typeface="KoPub돋움체_Pro Bold" pitchFamily="18" charset="-127"/>
              <a:ea typeface="KoPub돋움체_Pro Bold" pitchFamily="18" charset="-127"/>
            </a:endParaRPr>
          </a:p>
          <a:p>
            <a:pPr marL="334963" lvl="1" indent="0">
              <a:buFont typeface="Arial" panose="020B0604020202020204" pitchFamily="34" charset="0"/>
              <a:buNone/>
            </a:pPr>
            <a:endParaRPr lang="en-US" altLang="ko-KR" sz="2000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FD53430-289D-4DE5-9B72-2AF6460F3D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5939" y="3479347"/>
            <a:ext cx="3590880" cy="289718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6494589-32D0-4AE6-8B57-401459A92A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3566" y="2574471"/>
            <a:ext cx="6964392" cy="680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74176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381000" y="223610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/>
              <a:t>13. N</a:t>
            </a:r>
            <a:r>
              <a:rPr lang="ko-KR" altLang="en-US" sz="4000"/>
              <a:t>대</a:t>
            </a:r>
            <a:r>
              <a:rPr lang="en-US" altLang="ko-KR" sz="4000"/>
              <a:t>M </a:t>
            </a:r>
            <a:r>
              <a:rPr lang="ko-KR" altLang="en-US" sz="4000"/>
              <a:t>관계</a:t>
            </a:r>
            <a:endParaRPr lang="ko-KR" altLang="en-US" sz="4000" dirty="0"/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381000" y="1549173"/>
            <a:ext cx="4430486" cy="469922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b="1" dirty="0"/>
              <a:t>다</a:t>
            </a:r>
            <a:r>
              <a:rPr lang="ko-KR" altLang="en-US" sz="2400" b="1" dirty="0">
                <a:latin typeface="KoPub돋움체_Pro Bold" pitchFamily="18" charset="-127"/>
                <a:ea typeface="KoPub돋움체_Pro Bold" pitchFamily="18" charset="-127"/>
              </a:rPr>
              <a:t>대</a:t>
            </a:r>
            <a:r>
              <a:rPr lang="ko-KR" altLang="en-US" sz="2400" b="1" dirty="0"/>
              <a:t>다</a:t>
            </a:r>
            <a:r>
              <a:rPr lang="en-US" altLang="ko-KR" sz="2400" dirty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sz="2400" dirty="0">
                <a:latin typeface="KoPub돋움체_Pro Bold" pitchFamily="18" charset="-127"/>
                <a:ea typeface="KoPub돋움체_Pro Bold" pitchFamily="18" charset="-127"/>
              </a:rPr>
              <a:t>관계</a:t>
            </a:r>
            <a:endParaRPr lang="en-US" altLang="ko-KR" sz="2400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r>
              <a:rPr lang="ko-KR" altLang="en-US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예</a:t>
            </a:r>
            <a:r>
              <a:rPr lang="en-US" altLang="ko-KR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) </a:t>
            </a:r>
            <a:r>
              <a:rPr lang="ko-KR" altLang="en-US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게시 글과 해시태그 테이블</a:t>
            </a:r>
            <a:endParaRPr lang="en-US" altLang="ko-KR" sz="18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하나의 게시 글이 여러 개의 해시태그를 가질 수 있고 하나의 해시 태그가 여러 개의 게시 글을 가질 수 있음 </a:t>
            </a:r>
            <a:endParaRPr lang="en-US" altLang="ko-KR" sz="18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sz="1800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endParaRPr lang="en-US" altLang="ko-KR" sz="1800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endParaRPr lang="en-US" altLang="ko-KR" sz="1800" dirty="0">
              <a:latin typeface="KoPub돋움체_Pro Bold" pitchFamily="18" charset="-127"/>
              <a:ea typeface="KoPub돋움체_Pro Bold" pitchFamily="18" charset="-127"/>
            </a:endParaRPr>
          </a:p>
          <a:p>
            <a:pPr marL="334963" lvl="1" indent="0">
              <a:buFont typeface="Arial" panose="020B0604020202020204" pitchFamily="34" charset="0"/>
              <a:buNone/>
            </a:pPr>
            <a:endParaRPr lang="en-US" altLang="ko-KR" sz="1800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r>
              <a:rPr lang="en-US" altLang="ko-KR" sz="1800" dirty="0">
                <a:latin typeface="KoPub돋움체_Pro Bold" pitchFamily="18" charset="-127"/>
                <a:ea typeface="KoPub돋움체_Pro Bold" pitchFamily="18" charset="-127"/>
              </a:rPr>
              <a:t>DB </a:t>
            </a:r>
            <a:r>
              <a:rPr lang="ko-KR" altLang="en-US" sz="1800" dirty="0">
                <a:latin typeface="KoPub돋움체_Pro Bold" pitchFamily="18" charset="-127"/>
                <a:ea typeface="KoPub돋움체_Pro Bold" pitchFamily="18" charset="-127"/>
              </a:rPr>
              <a:t>특성상 다대다 관계는 중간 테이블이 생김</a:t>
            </a:r>
            <a:endParaRPr lang="en-US" altLang="ko-KR" sz="1800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sz="2000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sz="2000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sz="2000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sz="2000" dirty="0">
              <a:latin typeface="KoPub돋움체_Pro Bold" pitchFamily="18" charset="-127"/>
              <a:ea typeface="KoPub돋움체_Pro Bold" pitchFamily="18" charset="-127"/>
            </a:endParaRPr>
          </a:p>
          <a:p>
            <a:pPr marL="334963" lvl="1" indent="0">
              <a:buFont typeface="Arial" panose="020B0604020202020204" pitchFamily="34" charset="0"/>
              <a:buNone/>
            </a:pPr>
            <a:endParaRPr lang="en-US" altLang="ko-KR" sz="1800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0BD7F44-2FE0-44DC-B42F-1B01D3F58F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2113" y="204772"/>
            <a:ext cx="6487887" cy="274653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A823C7F-17E3-4B02-B2D2-FDC813565A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2258" y="4211699"/>
            <a:ext cx="6756460" cy="260168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25C8407-E61D-4AD9-BF81-16E212C3A7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834" y="3347852"/>
            <a:ext cx="6378770" cy="623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48597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391886" y="359124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/>
              <a:t>14. </a:t>
            </a:r>
            <a:r>
              <a:rPr lang="ko-KR" altLang="en-US" sz="4000"/>
              <a:t>시퀄라이즈 쿼리 알아보기</a:t>
            </a:r>
            <a:endParaRPr lang="ko-KR" altLang="en-US" sz="4000" dirty="0"/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662281" y="1412514"/>
            <a:ext cx="8107709" cy="541554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200" dirty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sz="2200" dirty="0" err="1">
                <a:latin typeface="KoPub돋움체_Pro Bold" pitchFamily="18" charset="-127"/>
                <a:ea typeface="KoPub돋움체_Pro Bold" pitchFamily="18" charset="-127"/>
              </a:rPr>
              <a:t>윗</a:t>
            </a:r>
            <a:r>
              <a:rPr lang="ko-KR" altLang="en-US" sz="2200" dirty="0">
                <a:latin typeface="KoPub돋움체_Pro Bold" pitchFamily="18" charset="-127"/>
                <a:ea typeface="KoPub돋움체_Pro Bold" pitchFamily="18" charset="-127"/>
              </a:rPr>
              <a:t> 줄이 </a:t>
            </a:r>
            <a:r>
              <a:rPr lang="en-US" altLang="ko-KR" sz="2200" dirty="0">
                <a:latin typeface="KoPub돋움체_Pro Bold" pitchFamily="18" charset="-127"/>
                <a:ea typeface="KoPub돋움체_Pro Bold" pitchFamily="18" charset="-127"/>
              </a:rPr>
              <a:t>SQL</a:t>
            </a:r>
            <a:r>
              <a:rPr lang="ko-KR" altLang="en-US" sz="2200" dirty="0">
                <a:latin typeface="KoPub돋움체_Pro Bold" pitchFamily="18" charset="-127"/>
                <a:ea typeface="KoPub돋움체_Pro Bold" pitchFamily="18" charset="-127"/>
              </a:rPr>
              <a:t>문</a:t>
            </a:r>
            <a:r>
              <a:rPr lang="en-US" altLang="ko-KR" sz="2200" dirty="0">
                <a:latin typeface="KoPub돋움체_Pro Bold" pitchFamily="18" charset="-127"/>
                <a:ea typeface="KoPub돋움체_Pro Bold" pitchFamily="18" charset="-127"/>
              </a:rPr>
              <a:t>, </a:t>
            </a:r>
            <a:r>
              <a:rPr lang="ko-KR" altLang="en-US" sz="2200" dirty="0" err="1">
                <a:latin typeface="KoPub돋움체_Pro Bold" pitchFamily="18" charset="-127"/>
                <a:ea typeface="KoPub돋움체_Pro Bold" pitchFamily="18" charset="-127"/>
              </a:rPr>
              <a:t>아랫</a:t>
            </a:r>
            <a:r>
              <a:rPr lang="ko-KR" altLang="en-US" sz="2200" dirty="0">
                <a:latin typeface="KoPub돋움체_Pro Bold" pitchFamily="18" charset="-127"/>
                <a:ea typeface="KoPub돋움체_Pro Bold" pitchFamily="18" charset="-127"/>
              </a:rPr>
              <a:t> 줄은 </a:t>
            </a:r>
            <a:r>
              <a:rPr lang="ko-KR" altLang="en-US" sz="2200" dirty="0" err="1">
                <a:latin typeface="KoPub돋움체_Pro Bold" pitchFamily="18" charset="-127"/>
                <a:ea typeface="KoPub돋움체_Pro Bold" pitchFamily="18" charset="-127"/>
              </a:rPr>
              <a:t>시퀄라이즈</a:t>
            </a:r>
            <a:r>
              <a:rPr lang="ko-KR" altLang="en-US" sz="2200" dirty="0">
                <a:latin typeface="KoPub돋움체_Pro Bold" pitchFamily="18" charset="-127"/>
                <a:ea typeface="KoPub돋움체_Pro Bold" pitchFamily="18" charset="-127"/>
              </a:rPr>
              <a:t> 쿼리</a:t>
            </a:r>
            <a:r>
              <a:rPr lang="en-US" altLang="ko-KR" sz="2200" dirty="0">
                <a:latin typeface="KoPub돋움체_Pro Bold" pitchFamily="18" charset="-127"/>
                <a:ea typeface="KoPub돋움체_Pro Bold" pitchFamily="18" charset="-127"/>
              </a:rPr>
              <a:t>(</a:t>
            </a:r>
            <a:r>
              <a:rPr lang="ko-KR" altLang="en-US" sz="2200" dirty="0">
                <a:latin typeface="KoPub돋움체_Pro Bold" pitchFamily="18" charset="-127"/>
                <a:ea typeface="KoPub돋움체_Pro Bold" pitchFamily="18" charset="-127"/>
              </a:rPr>
              <a:t>자바스크립트</a:t>
            </a:r>
            <a:r>
              <a:rPr lang="en-US" altLang="ko-KR" sz="2200" dirty="0">
                <a:latin typeface="KoPub돋움체_Pro Bold" pitchFamily="18" charset="-127"/>
                <a:ea typeface="KoPub돋움체_Pro Bold" pitchFamily="18" charset="-127"/>
              </a:rPr>
              <a:t>)</a:t>
            </a:r>
          </a:p>
          <a:p>
            <a:endParaRPr lang="en-US" altLang="ko-KR" sz="2200" dirty="0">
              <a:latin typeface="KoPub돋움체_Pro Bold" pitchFamily="18" charset="-127"/>
              <a:ea typeface="KoPub돋움체_Pro Bold" pitchFamily="18" charset="-127"/>
            </a:endParaRPr>
          </a:p>
          <a:p>
            <a:pPr marL="334963" lvl="1" indent="0">
              <a:buFont typeface="Arial" panose="020B0604020202020204" pitchFamily="34" charset="0"/>
              <a:buNone/>
            </a:pPr>
            <a:endParaRPr lang="en-US" altLang="ko-KR" sz="2200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91F6D87-C579-4A40-8085-2E8181E73A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571" y="5159883"/>
            <a:ext cx="3053629" cy="83876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FFFF398-108D-400B-BDAB-F6064BBE95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745" y="2060162"/>
            <a:ext cx="7442781" cy="262955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E83E59C-F1E5-4218-8D90-A3B58589F8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6911" y="5089990"/>
            <a:ext cx="4159650" cy="1306231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566057" y="1894114"/>
            <a:ext cx="8109857" cy="2906486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762000" y="4942114"/>
            <a:ext cx="3516086" cy="1632857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4620985" y="4942114"/>
            <a:ext cx="4686301" cy="1709057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9121415" y="4806084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③</a:t>
            </a:r>
            <a:endParaRPr lang="ko-KR" altLang="en-US" sz="2800" b="1" dirty="0">
              <a:solidFill>
                <a:srgbClr val="0070C0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8530811" y="1752600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①</a:t>
            </a:r>
            <a:endParaRPr lang="ko-KR" altLang="en-US" sz="2800" b="1" dirty="0">
              <a:solidFill>
                <a:srgbClr val="0070C0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62348" y="4905324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②</a:t>
            </a:r>
            <a:endParaRPr lang="ko-KR" altLang="en-US" sz="28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789795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511628" y="292578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/>
              <a:t>15. </a:t>
            </a:r>
            <a:r>
              <a:rPr lang="ko-KR" altLang="en-US" sz="4000"/>
              <a:t>시퀄라이즈 쿼리 알아보기</a:t>
            </a:r>
            <a:endParaRPr lang="ko-KR" altLang="en-US" sz="4000" dirty="0"/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782024" y="1332378"/>
            <a:ext cx="9700919" cy="191156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sz="2000">
                <a:latin typeface="KoPub돋움체_Pro Bold" pitchFamily="18" charset="-127"/>
                <a:ea typeface="KoPub돋움체_Pro Bold" pitchFamily="18" charset="-127"/>
              </a:rPr>
              <a:t>윗 줄이 </a:t>
            </a:r>
            <a:r>
              <a:rPr lang="en-US" altLang="ko-KR" sz="2000">
                <a:latin typeface="KoPub돋움체_Pro Bold" pitchFamily="18" charset="-127"/>
                <a:ea typeface="KoPub돋움체_Pro Bold" pitchFamily="18" charset="-127"/>
              </a:rPr>
              <a:t>SQL</a:t>
            </a:r>
            <a:r>
              <a:rPr lang="ko-KR" altLang="en-US" sz="2000">
                <a:latin typeface="KoPub돋움체_Pro Bold" pitchFamily="18" charset="-127"/>
                <a:ea typeface="KoPub돋움체_Pro Bold" pitchFamily="18" charset="-127"/>
              </a:rPr>
              <a:t>문</a:t>
            </a:r>
            <a:r>
              <a:rPr lang="en-US" altLang="ko-KR" sz="2000">
                <a:latin typeface="KoPub돋움체_Pro Bold" pitchFamily="18" charset="-127"/>
                <a:ea typeface="KoPub돋움체_Pro Bold" pitchFamily="18" charset="-127"/>
              </a:rPr>
              <a:t>, </a:t>
            </a:r>
            <a:r>
              <a:rPr lang="ko-KR" altLang="en-US" sz="2000">
                <a:latin typeface="KoPub돋움체_Pro Bold" pitchFamily="18" charset="-127"/>
                <a:ea typeface="KoPub돋움체_Pro Bold" pitchFamily="18" charset="-127"/>
              </a:rPr>
              <a:t>아랫 줄은 시퀄라이즈 쿼리</a:t>
            </a:r>
            <a:r>
              <a:rPr lang="en-US" altLang="ko-KR" sz="2000">
                <a:latin typeface="KoPub돋움체_Pro Bold" pitchFamily="18" charset="-127"/>
                <a:ea typeface="KoPub돋움체_Pro Bold" pitchFamily="18" charset="-127"/>
              </a:rPr>
              <a:t>(</a:t>
            </a:r>
            <a:r>
              <a:rPr lang="ko-KR" altLang="en-US" sz="2000">
                <a:latin typeface="KoPub돋움체_Pro Bold" pitchFamily="18" charset="-127"/>
                <a:ea typeface="KoPub돋움체_Pro Bold" pitchFamily="18" charset="-127"/>
              </a:rPr>
              <a:t>자바스크립트</a:t>
            </a:r>
            <a:r>
              <a:rPr lang="en-US" altLang="ko-KR" sz="2000">
                <a:latin typeface="KoPub돋움체_Pro Bold" pitchFamily="18" charset="-127"/>
                <a:ea typeface="KoPub돋움체_Pro Bold" pitchFamily="18" charset="-127"/>
              </a:rPr>
              <a:t>)</a:t>
            </a:r>
          </a:p>
          <a:p>
            <a:pPr lvl="1"/>
            <a:r>
              <a:rPr lang="ko-KR" altLang="en-US" sz="180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특수한 기능들인 경우 </a:t>
            </a:r>
            <a:r>
              <a:rPr lang="en-US" altLang="ko-KR" sz="180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Sequelize.Op</a:t>
            </a:r>
            <a:r>
              <a:rPr lang="ko-KR" altLang="en-US" sz="180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의 연산자 사용</a:t>
            </a:r>
            <a:r>
              <a:rPr lang="en-US" altLang="ko-KR" sz="180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(gt, or </a:t>
            </a:r>
            <a:r>
              <a:rPr lang="ko-KR" altLang="en-US" sz="180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등</a:t>
            </a:r>
            <a:r>
              <a:rPr lang="en-US" altLang="ko-KR" sz="180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)</a:t>
            </a:r>
          </a:p>
          <a:p>
            <a:endParaRPr lang="en-US" altLang="ko-KR" sz="2000">
              <a:latin typeface="KoPub돋움체_Pro Bold" pitchFamily="18" charset="-127"/>
              <a:ea typeface="KoPub돋움체_Pro Bold" pitchFamily="18" charset="-127"/>
            </a:endParaRPr>
          </a:p>
          <a:p>
            <a:pPr marL="334963" lvl="1" indent="0">
              <a:buFont typeface="Arial" panose="020B0604020202020204" pitchFamily="34" charset="0"/>
              <a:buNone/>
            </a:pPr>
            <a:endParaRPr lang="en-US" altLang="ko-KR" sz="1800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6392E71-A263-40F6-8A7E-091D0366F7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977" y="2288160"/>
            <a:ext cx="5790349" cy="271220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72ADA38-65F5-4C4C-98F1-8E8412BA4E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3887" y="3954439"/>
            <a:ext cx="5255930" cy="2430100"/>
          </a:xfrm>
          <a:prstGeom prst="rect">
            <a:avLst/>
          </a:prstGeom>
        </p:spPr>
      </p:pic>
      <p:sp>
        <p:nvSpPr>
          <p:cNvPr id="7" name="모서리가 둥근 직사각형 6"/>
          <p:cNvSpPr/>
          <p:nvPr/>
        </p:nvSpPr>
        <p:spPr>
          <a:xfrm>
            <a:off x="185057" y="2090057"/>
            <a:ext cx="6391784" cy="2910311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6576841" y="3644264"/>
            <a:ext cx="5495416" cy="3050450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6442018" y="2107982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①</a:t>
            </a:r>
            <a:endParaRPr lang="ko-KR" altLang="en-US" sz="2800" b="1" dirty="0">
              <a:solidFill>
                <a:srgbClr val="0070C0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342119" y="3247320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②</a:t>
            </a:r>
            <a:endParaRPr lang="ko-KR" altLang="en-US" sz="28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267425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526617" y="264436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/>
              <a:t>16. </a:t>
            </a:r>
            <a:r>
              <a:rPr lang="ko-KR" altLang="en-US" sz="4000"/>
              <a:t>시퀄라이즈 쿼리 알아보기</a:t>
            </a:r>
            <a:endParaRPr lang="ko-KR" altLang="en-US" sz="4000" dirty="0"/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629624" y="1289833"/>
            <a:ext cx="8107709" cy="541554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sz="2000" dirty="0" err="1">
                <a:latin typeface="KoPub돋움체_Pro Bold" pitchFamily="18" charset="-127"/>
                <a:ea typeface="KoPub돋움체_Pro Bold" pitchFamily="18" charset="-127"/>
              </a:rPr>
              <a:t>윗</a:t>
            </a:r>
            <a:r>
              <a:rPr lang="ko-KR" altLang="en-US" sz="2000" dirty="0">
                <a:latin typeface="KoPub돋움체_Pro Bold" pitchFamily="18" charset="-127"/>
                <a:ea typeface="KoPub돋움체_Pro Bold" pitchFamily="18" charset="-127"/>
              </a:rPr>
              <a:t> 줄이 </a:t>
            </a:r>
            <a:r>
              <a:rPr lang="en-US" altLang="ko-KR" sz="2000" dirty="0">
                <a:latin typeface="KoPub돋움체_Pro Bold" pitchFamily="18" charset="-127"/>
                <a:ea typeface="KoPub돋움체_Pro Bold" pitchFamily="18" charset="-127"/>
              </a:rPr>
              <a:t>SQL</a:t>
            </a:r>
            <a:r>
              <a:rPr lang="ko-KR" altLang="en-US" sz="2000" dirty="0">
                <a:latin typeface="KoPub돋움체_Pro Bold" pitchFamily="18" charset="-127"/>
                <a:ea typeface="KoPub돋움체_Pro Bold" pitchFamily="18" charset="-127"/>
              </a:rPr>
              <a:t>문</a:t>
            </a:r>
            <a:r>
              <a:rPr lang="en-US" altLang="ko-KR" sz="2000" dirty="0">
                <a:latin typeface="KoPub돋움체_Pro Bold" pitchFamily="18" charset="-127"/>
                <a:ea typeface="KoPub돋움체_Pro Bold" pitchFamily="18" charset="-127"/>
              </a:rPr>
              <a:t>, </a:t>
            </a:r>
            <a:r>
              <a:rPr lang="ko-KR" altLang="en-US" sz="2000" dirty="0" err="1">
                <a:latin typeface="KoPub돋움체_Pro Bold" pitchFamily="18" charset="-127"/>
                <a:ea typeface="KoPub돋움체_Pro Bold" pitchFamily="18" charset="-127"/>
              </a:rPr>
              <a:t>아랫</a:t>
            </a:r>
            <a:r>
              <a:rPr lang="ko-KR" altLang="en-US" sz="2000" dirty="0">
                <a:latin typeface="KoPub돋움체_Pro Bold" pitchFamily="18" charset="-127"/>
                <a:ea typeface="KoPub돋움체_Pro Bold" pitchFamily="18" charset="-127"/>
              </a:rPr>
              <a:t> 줄은 </a:t>
            </a:r>
            <a:r>
              <a:rPr lang="ko-KR" altLang="en-US" sz="2000" dirty="0" err="1">
                <a:latin typeface="KoPub돋움체_Pro Bold" pitchFamily="18" charset="-127"/>
                <a:ea typeface="KoPub돋움체_Pro Bold" pitchFamily="18" charset="-127"/>
              </a:rPr>
              <a:t>시퀄라이즈</a:t>
            </a:r>
            <a:r>
              <a:rPr lang="ko-KR" altLang="en-US" sz="2000" dirty="0">
                <a:latin typeface="KoPub돋움체_Pro Bold" pitchFamily="18" charset="-127"/>
                <a:ea typeface="KoPub돋움체_Pro Bold" pitchFamily="18" charset="-127"/>
              </a:rPr>
              <a:t> 쿼리</a:t>
            </a:r>
            <a:r>
              <a:rPr lang="en-US" altLang="ko-KR" sz="2000" dirty="0">
                <a:latin typeface="KoPub돋움체_Pro Bold" pitchFamily="18" charset="-127"/>
                <a:ea typeface="KoPub돋움체_Pro Bold" pitchFamily="18" charset="-127"/>
              </a:rPr>
              <a:t>(</a:t>
            </a:r>
            <a:r>
              <a:rPr lang="ko-KR" altLang="en-US" sz="2000" dirty="0">
                <a:latin typeface="KoPub돋움체_Pro Bold" pitchFamily="18" charset="-127"/>
                <a:ea typeface="KoPub돋움체_Pro Bold" pitchFamily="18" charset="-127"/>
              </a:rPr>
              <a:t>자바스크립트</a:t>
            </a:r>
            <a:r>
              <a:rPr lang="en-US" altLang="ko-KR" sz="2000" dirty="0">
                <a:latin typeface="KoPub돋움체_Pro Bold" pitchFamily="18" charset="-127"/>
                <a:ea typeface="KoPub돋움체_Pro Bold" pitchFamily="18" charset="-127"/>
              </a:rPr>
              <a:t>)</a:t>
            </a:r>
          </a:p>
          <a:p>
            <a:pPr marL="334963" lvl="1" indent="0">
              <a:buFont typeface="Arial" panose="020B0604020202020204" pitchFamily="34" charset="0"/>
              <a:buNone/>
            </a:pPr>
            <a:endParaRPr lang="en-US" altLang="ko-KR" sz="1800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8D518CA-C228-49EA-ABE7-18F21B1E86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962" y="1847841"/>
            <a:ext cx="4177494" cy="140763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BD90CDE-3DD4-40E6-8A85-DD59CE05FD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8838" y="3617752"/>
            <a:ext cx="4787094" cy="168890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9CD7487-D578-490C-8658-4277E74217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9093" y="4594056"/>
            <a:ext cx="5451001" cy="1969802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903514" y="1730828"/>
            <a:ext cx="4724400" cy="1621971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1036885" y="3551574"/>
            <a:ext cx="5246914" cy="1902169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6283799" y="4422505"/>
            <a:ext cx="5712258" cy="2282868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6764634" y="4070836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③</a:t>
            </a:r>
            <a:endParaRPr lang="ko-KR" altLang="en-US" sz="2800" b="1" dirty="0">
              <a:solidFill>
                <a:srgbClr val="0070C0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431463" y="1847841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①</a:t>
            </a:r>
            <a:endParaRPr lang="ko-KR" altLang="en-US" sz="2800" b="1" dirty="0">
              <a:solidFill>
                <a:srgbClr val="0070C0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712886" y="3551574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②</a:t>
            </a:r>
            <a:endParaRPr lang="ko-KR" altLang="en-US" sz="28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476846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478971" y="321582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dirty="0"/>
              <a:t>17. </a:t>
            </a:r>
            <a:r>
              <a:rPr lang="ko-KR" altLang="en-US" sz="4000" dirty="0" err="1"/>
              <a:t>시퀄라이즈</a:t>
            </a:r>
            <a:r>
              <a:rPr lang="ko-KR" altLang="en-US" sz="4000" dirty="0"/>
              <a:t> 쿼리 알아보기</a:t>
            </a:r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1184795" y="1540204"/>
            <a:ext cx="8107709" cy="471908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200" dirty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sz="2200" dirty="0">
                <a:latin typeface="KoPub돋움체_Pro Bold" pitchFamily="18" charset="-127"/>
                <a:ea typeface="KoPub돋움체_Pro Bold" pitchFamily="18" charset="-127"/>
              </a:rPr>
              <a:t>수정</a:t>
            </a:r>
            <a:endParaRPr lang="en-US" altLang="ko-KR" sz="2200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sz="2200" dirty="0"/>
          </a:p>
          <a:p>
            <a:endParaRPr lang="en-US" altLang="ko-KR" sz="2200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sz="2200" dirty="0"/>
          </a:p>
          <a:p>
            <a:endParaRPr lang="en-US" altLang="ko-KR" sz="2200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sz="2200" dirty="0"/>
          </a:p>
          <a:p>
            <a:r>
              <a:rPr lang="ko-KR" altLang="en-US" sz="2200" b="1" dirty="0"/>
              <a:t>삭제</a:t>
            </a:r>
            <a:endParaRPr lang="en-US" altLang="ko-KR" sz="2200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5A01850-112D-4D32-ABFF-882086FA4A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4606" y="1647145"/>
            <a:ext cx="6170793" cy="21837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BEE79AF-555E-49E8-9F6C-68D45ABB70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4921" y="4125891"/>
            <a:ext cx="4255736" cy="1348741"/>
          </a:xfrm>
          <a:prstGeom prst="rect">
            <a:avLst/>
          </a:prstGeom>
        </p:spPr>
      </p:pic>
      <p:sp>
        <p:nvSpPr>
          <p:cNvPr id="7" name="모서리가 둥근 직사각형 6"/>
          <p:cNvSpPr/>
          <p:nvPr/>
        </p:nvSpPr>
        <p:spPr>
          <a:xfrm>
            <a:off x="2460171" y="1540203"/>
            <a:ext cx="6172200" cy="2150053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2460171" y="3937786"/>
            <a:ext cx="4778829" cy="1864300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513955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424543" y="250332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dirty="0"/>
              <a:t>18. </a:t>
            </a:r>
            <a:r>
              <a:rPr lang="ko-KR" altLang="en-US" sz="4000" dirty="0"/>
              <a:t>관계 쿼리</a:t>
            </a:r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934422" y="1442460"/>
            <a:ext cx="8107709" cy="541554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KoPub돋움체_Pro Bold" pitchFamily="18" charset="-127"/>
                <a:ea typeface="KoPub돋움체_Pro Bold" pitchFamily="18" charset="-127"/>
              </a:rPr>
              <a:t>결과 값이 자바스크립트 객체임</a:t>
            </a:r>
            <a:endParaRPr lang="en-US" altLang="ko-KR" sz="2000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sz="2000" dirty="0"/>
          </a:p>
          <a:p>
            <a:endParaRPr lang="en-US" altLang="ko-KR" sz="2000" dirty="0">
              <a:latin typeface="KoPub돋움체_Pro Bold" pitchFamily="18" charset="-127"/>
              <a:ea typeface="KoPub돋움체_Pro Bold" pitchFamily="18" charset="-127"/>
            </a:endParaRPr>
          </a:p>
          <a:p>
            <a:r>
              <a:rPr lang="en-US" altLang="ko-KR" sz="2000" dirty="0">
                <a:latin typeface="KoPub돋움체_Pro Bold" pitchFamily="18" charset="-127"/>
                <a:ea typeface="KoPub돋움체_Pro Bold" pitchFamily="18" charset="-127"/>
              </a:rPr>
              <a:t>include</a:t>
            </a:r>
            <a:r>
              <a:rPr lang="ko-KR" altLang="en-US" sz="2000" dirty="0">
                <a:latin typeface="KoPub돋움체_Pro Bold" pitchFamily="18" charset="-127"/>
                <a:ea typeface="KoPub돋움체_Pro Bold" pitchFamily="18" charset="-127"/>
              </a:rPr>
              <a:t>로 </a:t>
            </a:r>
            <a:r>
              <a:rPr lang="en-US" altLang="ko-KR" sz="2000" dirty="0">
                <a:latin typeface="KoPub돋움체_Pro Bold" pitchFamily="18" charset="-127"/>
                <a:ea typeface="KoPub돋움체_Pro Bold" pitchFamily="18" charset="-127"/>
              </a:rPr>
              <a:t>JOIN </a:t>
            </a:r>
            <a:r>
              <a:rPr lang="ko-KR" altLang="en-US" sz="2000" dirty="0">
                <a:latin typeface="KoPub돋움체_Pro Bold" pitchFamily="18" charset="-127"/>
                <a:ea typeface="KoPub돋움체_Pro Bold" pitchFamily="18" charset="-127"/>
              </a:rPr>
              <a:t>과 비슷한 기능 수행 가능</a:t>
            </a:r>
            <a:r>
              <a:rPr lang="en-US" altLang="ko-KR" sz="2000" dirty="0">
                <a:latin typeface="KoPub돋움체_Pro Bold" pitchFamily="18" charset="-127"/>
                <a:ea typeface="KoPub돋움체_Pro Bold" pitchFamily="18" charset="-127"/>
              </a:rPr>
              <a:t>(</a:t>
            </a:r>
            <a:r>
              <a:rPr lang="ko-KR" altLang="en-US" sz="2000" dirty="0">
                <a:latin typeface="KoPub돋움체_Pro Bold" pitchFamily="18" charset="-127"/>
                <a:ea typeface="KoPub돋움체_Pro Bold" pitchFamily="18" charset="-127"/>
              </a:rPr>
              <a:t>관계 있는 것 엮을 수 있음</a:t>
            </a:r>
            <a:r>
              <a:rPr lang="en-US" altLang="ko-KR" sz="2000" dirty="0">
                <a:latin typeface="KoPub돋움체_Pro Bold" pitchFamily="18" charset="-127"/>
                <a:ea typeface="KoPub돋움체_Pro Bold" pitchFamily="18" charset="-127"/>
              </a:rPr>
              <a:t>)</a:t>
            </a:r>
          </a:p>
          <a:p>
            <a:endParaRPr lang="en-US" altLang="ko-KR" sz="2000" dirty="0"/>
          </a:p>
          <a:p>
            <a:endParaRPr lang="en-US" altLang="ko-KR" sz="2000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sz="2000" dirty="0"/>
          </a:p>
          <a:p>
            <a:endParaRPr lang="en-US" altLang="ko-KR" sz="2000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sz="2000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sz="2000" dirty="0">
              <a:latin typeface="KoPub돋움체_Pro Bold" pitchFamily="18" charset="-127"/>
              <a:ea typeface="KoPub돋움체_Pro Bold" pitchFamily="18" charset="-127"/>
            </a:endParaRPr>
          </a:p>
          <a:p>
            <a:r>
              <a:rPr lang="ko-KR" altLang="en-US" sz="2000" dirty="0">
                <a:latin typeface="KoPub돋움체_Pro Bold" pitchFamily="18" charset="-127"/>
                <a:ea typeface="KoPub돋움체_Pro Bold" pitchFamily="18" charset="-127"/>
              </a:rPr>
              <a:t>다대다 모델은 다음과 같이 접근 가능</a:t>
            </a:r>
            <a:endParaRPr lang="en-US" altLang="ko-KR" sz="2000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sz="2000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sz="2000" dirty="0">
              <a:latin typeface="KoPub돋움체_Pro Bold" pitchFamily="18" charset="-127"/>
              <a:ea typeface="KoPub돋움체_Pro Bold" pitchFamily="18" charset="-127"/>
            </a:endParaRPr>
          </a:p>
          <a:p>
            <a:pPr marL="334963" lvl="1" indent="0">
              <a:buFont typeface="Arial" panose="020B0604020202020204" pitchFamily="34" charset="0"/>
              <a:buNone/>
            </a:pPr>
            <a:endParaRPr lang="en-US" altLang="ko-KR" sz="1800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659E883-CFB1-4D99-8859-2B0DBE1545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893" y="5585893"/>
            <a:ext cx="3883336" cy="34221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ADEE35F-64B2-4FB7-94EC-523EE0B446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6809" y="1442460"/>
            <a:ext cx="4495420" cy="81088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A2A3785-DB40-4832-B3BD-2E041E4CA3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5722" y="3075137"/>
            <a:ext cx="4297649" cy="2019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57534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468086" y="264414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dirty="0"/>
              <a:t>19. </a:t>
            </a:r>
            <a:r>
              <a:rPr lang="ko-KR" altLang="en-US" sz="4000" dirty="0"/>
              <a:t>관계 쿼리</a:t>
            </a:r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999738" y="1442460"/>
            <a:ext cx="8107709" cy="541554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latin typeface="KoPub돋움체_Pro Bold" pitchFamily="18" charset="-127"/>
                <a:ea typeface="KoPub돋움체_Pro Bold" pitchFamily="18" charset="-127"/>
              </a:rPr>
              <a:t>get+</a:t>
            </a:r>
            <a:r>
              <a:rPr lang="ko-KR" altLang="en-US" sz="2400" dirty="0">
                <a:latin typeface="KoPub돋움체_Pro Bold" pitchFamily="18" charset="-127"/>
                <a:ea typeface="KoPub돋움체_Pro Bold" pitchFamily="18" charset="-127"/>
              </a:rPr>
              <a:t>모델명으로 관계 있는 데이터 로딩 가능</a:t>
            </a:r>
            <a:endParaRPr lang="en-US" altLang="ko-KR" sz="2400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sz="2400" dirty="0"/>
          </a:p>
          <a:p>
            <a:endParaRPr lang="en-US" altLang="ko-KR" sz="2400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sz="2400" dirty="0">
              <a:latin typeface="KoPub돋움체_Pro Bold" pitchFamily="18" charset="-127"/>
              <a:ea typeface="KoPub돋움체_Pro Bold" pitchFamily="18" charset="-127"/>
            </a:endParaRPr>
          </a:p>
          <a:p>
            <a:r>
              <a:rPr lang="en-US" altLang="ko-KR" sz="2400" dirty="0"/>
              <a:t>as</a:t>
            </a:r>
            <a:r>
              <a:rPr lang="ko-KR" altLang="en-US" sz="2400" dirty="0"/>
              <a:t>로 모델명 변경 가능</a:t>
            </a:r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sz="24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2400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sz="2400" dirty="0">
              <a:latin typeface="KoPub돋움체_Pro Bold" pitchFamily="18" charset="-127"/>
              <a:ea typeface="KoPub돋움체_Pro Bold" pitchFamily="18" charset="-127"/>
            </a:endParaRPr>
          </a:p>
          <a:p>
            <a:pPr marL="334963" lvl="1" indent="0">
              <a:buFont typeface="Arial" panose="020B0604020202020204" pitchFamily="34" charset="0"/>
              <a:buNone/>
            </a:pPr>
            <a:endParaRPr lang="en-US" altLang="ko-KR" sz="2000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158C62D-4C6B-437F-B706-FA53C1C7E0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7880" y="1936915"/>
            <a:ext cx="4662033" cy="101170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4614795-736D-433C-B2A4-F90A2A13BF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2514" y="3831697"/>
            <a:ext cx="9168188" cy="2253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2954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687729" y="295677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4. Execute</a:t>
            </a:r>
            <a:endParaRPr lang="ko-KR" altLang="en-US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838200" y="172145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latin typeface="KoPub돋움체_Pro Bold" pitchFamily="18" charset="-127"/>
                <a:ea typeface="KoPub돋움체_Pro Bold" pitchFamily="18" charset="-127"/>
              </a:rPr>
              <a:t>Execute</a:t>
            </a:r>
            <a:r>
              <a:rPr lang="ko-KR" altLang="en-US" sz="2400" dirty="0">
                <a:latin typeface="KoPub돋움체_Pro Bold" pitchFamily="18" charset="-127"/>
                <a:ea typeface="KoPub돋움체_Pro Bold" pitchFamily="18" charset="-127"/>
              </a:rPr>
              <a:t>로 설치한 후 </a:t>
            </a:r>
            <a:r>
              <a:rPr lang="en-US" altLang="ko-KR" sz="2400" dirty="0">
                <a:latin typeface="KoPub돋움체_Pro Bold" pitchFamily="18" charset="-127"/>
                <a:ea typeface="KoPub돋움체_Pro Bold" pitchFamily="18" charset="-127"/>
              </a:rPr>
              <a:t>Next</a:t>
            </a:r>
            <a:r>
              <a:rPr lang="ko-KR" altLang="en-US" sz="2400" dirty="0">
                <a:latin typeface="KoPub돋움체_Pro Bold" pitchFamily="18" charset="-127"/>
                <a:ea typeface="KoPub돋움체_Pro Bold" pitchFamily="18" charset="-127"/>
              </a:rPr>
              <a:t>로 마무리</a:t>
            </a:r>
            <a:endParaRPr lang="en-US" altLang="ko-KR" sz="2400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637B675-72D1-4C21-B2C3-83504822D8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500" y="2266885"/>
            <a:ext cx="5321500" cy="429596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C0E67F2-5EFC-4E20-8EF6-ACA50521E8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9700" y="2349661"/>
            <a:ext cx="5321500" cy="4213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84453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566057" y="375228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/>
              <a:t>20. </a:t>
            </a:r>
            <a:r>
              <a:rPr lang="ko-KR" altLang="en-US" sz="4000"/>
              <a:t>관계 쿼리</a:t>
            </a:r>
            <a:endParaRPr lang="ko-KR" altLang="en-US" sz="4000" dirty="0"/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847339" y="1442460"/>
            <a:ext cx="3430748" cy="541554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>
                <a:latin typeface="KoPub돋움체_Pro Bold" pitchFamily="18" charset="-127"/>
                <a:ea typeface="KoPub돋움체_Pro Bold" pitchFamily="18" charset="-127"/>
              </a:rPr>
              <a:t>include</a:t>
            </a:r>
            <a:r>
              <a:rPr lang="ko-KR" altLang="en-US" sz="2000" dirty="0">
                <a:latin typeface="KoPub돋움체_Pro Bold" pitchFamily="18" charset="-127"/>
                <a:ea typeface="KoPub돋움체_Pro Bold" pitchFamily="18" charset="-127"/>
              </a:rPr>
              <a:t>나 관계 </a:t>
            </a:r>
            <a:r>
              <a:rPr lang="ko-KR" altLang="en-US" sz="2000" dirty="0"/>
              <a:t>쿼리 메서드에도 </a:t>
            </a:r>
            <a:r>
              <a:rPr lang="en-US" altLang="ko-KR" sz="2000" dirty="0"/>
              <a:t>where</a:t>
            </a:r>
            <a:r>
              <a:rPr lang="ko-KR" altLang="en-US" sz="2000" dirty="0"/>
              <a:t>나 </a:t>
            </a:r>
            <a:r>
              <a:rPr lang="en-US" altLang="ko-KR" sz="2000" dirty="0"/>
              <a:t>attributes</a:t>
            </a:r>
            <a:endParaRPr lang="en-US" altLang="ko-KR" sz="2000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sz="2000" dirty="0"/>
          </a:p>
          <a:p>
            <a:endParaRPr lang="en-US" altLang="ko-KR" sz="2000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sz="2000" dirty="0"/>
          </a:p>
          <a:p>
            <a:pPr marL="0" indent="0">
              <a:buNone/>
            </a:pPr>
            <a:endParaRPr lang="en-US" altLang="ko-KR" sz="2000" dirty="0"/>
          </a:p>
          <a:p>
            <a:r>
              <a:rPr lang="ko-KR" altLang="en-US" sz="2000" dirty="0"/>
              <a:t>생성 쿼리</a:t>
            </a:r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sz="20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2000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sz="2000" dirty="0">
              <a:latin typeface="KoPub돋움체_Pro Bold" pitchFamily="18" charset="-127"/>
              <a:ea typeface="KoPub돋움체_Pro Bold" pitchFamily="18" charset="-127"/>
            </a:endParaRPr>
          </a:p>
          <a:p>
            <a:pPr marL="334963" lvl="1" indent="0">
              <a:buFont typeface="Arial" panose="020B0604020202020204" pitchFamily="34" charset="0"/>
              <a:buNone/>
            </a:pPr>
            <a:endParaRPr lang="en-US" altLang="ko-KR" sz="1800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FD745C2-6493-4A69-AD9C-1E9BE523C9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9933" y="855067"/>
            <a:ext cx="3814410" cy="458180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84E515D-BFE2-46F6-8F33-F6D809C7AC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5008" y="4630576"/>
            <a:ext cx="4108992" cy="1643597"/>
          </a:xfrm>
          <a:prstGeom prst="rect">
            <a:avLst/>
          </a:prstGeom>
        </p:spPr>
      </p:pic>
      <p:sp>
        <p:nvSpPr>
          <p:cNvPr id="7" name="모서리가 둥근 직사각형 6"/>
          <p:cNvSpPr/>
          <p:nvPr/>
        </p:nvSpPr>
        <p:spPr>
          <a:xfrm>
            <a:off x="5943600" y="533400"/>
            <a:ext cx="4452257" cy="5246914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/>
          <p:cNvCxnSpPr/>
          <p:nvPr/>
        </p:nvCxnSpPr>
        <p:spPr>
          <a:xfrm>
            <a:off x="3418114" y="1700791"/>
            <a:ext cx="2525486" cy="2912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모서리가 둥근 직사각형 9"/>
          <p:cNvSpPr/>
          <p:nvPr/>
        </p:nvSpPr>
        <p:spPr>
          <a:xfrm>
            <a:off x="968829" y="4495801"/>
            <a:ext cx="4648200" cy="1915886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/>
          <p:cNvCxnSpPr/>
          <p:nvPr/>
        </p:nvCxnSpPr>
        <p:spPr>
          <a:xfrm>
            <a:off x="1730829" y="4288971"/>
            <a:ext cx="718457" cy="2068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741575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555171" y="260012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/>
              <a:t>21. </a:t>
            </a:r>
            <a:r>
              <a:rPr lang="ko-KR" altLang="en-US" sz="4000"/>
              <a:t>관계 쿼리</a:t>
            </a:r>
            <a:endParaRPr lang="ko-KR" altLang="en-US" sz="4000" dirty="0"/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1141253" y="1585575"/>
            <a:ext cx="8107709" cy="541554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/>
              <a:t>여러 개를 추가할 때는 배열로 추가 가능</a:t>
            </a:r>
            <a:endParaRPr lang="en-US" altLang="ko-KR" sz="24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2400" dirty="0"/>
          </a:p>
          <a:p>
            <a:endParaRPr lang="en-US" altLang="ko-KR" sz="2400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sz="2400" dirty="0"/>
          </a:p>
          <a:p>
            <a:endParaRPr lang="en-US" altLang="ko-KR" sz="2400" dirty="0"/>
          </a:p>
          <a:p>
            <a:r>
              <a:rPr lang="ko-KR" altLang="en-US" sz="2400" dirty="0"/>
              <a:t>수정은 </a:t>
            </a:r>
            <a:r>
              <a:rPr lang="en-US" altLang="ko-KR" sz="2400" dirty="0"/>
              <a:t>set+</a:t>
            </a:r>
            <a:r>
              <a:rPr lang="ko-KR" altLang="en-US" sz="2400" dirty="0"/>
              <a:t>모델명</a:t>
            </a:r>
            <a:r>
              <a:rPr lang="en-US" altLang="ko-KR" sz="2400" dirty="0"/>
              <a:t>, </a:t>
            </a:r>
            <a:r>
              <a:rPr lang="ko-KR" altLang="en-US" sz="2400" dirty="0"/>
              <a:t>삭제는 </a:t>
            </a:r>
            <a:r>
              <a:rPr lang="en-US" altLang="ko-KR" sz="2400" dirty="0"/>
              <a:t>remove+</a:t>
            </a:r>
            <a:r>
              <a:rPr lang="ko-KR" altLang="en-US" sz="2400" dirty="0"/>
              <a:t>모델명</a:t>
            </a:r>
            <a:endParaRPr lang="en-US" altLang="ko-KR" sz="2400" dirty="0"/>
          </a:p>
          <a:p>
            <a:endParaRPr lang="en-US" altLang="ko-KR" sz="2400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sz="24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2400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sz="2400" dirty="0">
              <a:latin typeface="KoPub돋움체_Pro Bold" pitchFamily="18" charset="-127"/>
              <a:ea typeface="KoPub돋움체_Pro Bold" pitchFamily="18" charset="-127"/>
            </a:endParaRPr>
          </a:p>
          <a:p>
            <a:pPr marL="334963" lvl="1" indent="0">
              <a:buFont typeface="Arial" panose="020B0604020202020204" pitchFamily="34" charset="0"/>
              <a:buNone/>
            </a:pPr>
            <a:endParaRPr lang="en-US" altLang="ko-KR" sz="2000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C6851EC-C578-4F09-A345-7380AF1932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5222" y="2153461"/>
            <a:ext cx="5029029" cy="138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1757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587828" y="386896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dirty="0"/>
              <a:t>22. raw</a:t>
            </a:r>
            <a:r>
              <a:rPr lang="ko-KR" altLang="en-US" sz="4000" dirty="0"/>
              <a:t> 쿼리</a:t>
            </a:r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1075939" y="1627290"/>
            <a:ext cx="8107709" cy="405505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/>
              <a:t>직접 </a:t>
            </a:r>
            <a:r>
              <a:rPr lang="en-US" altLang="ko-KR" sz="2400" dirty="0"/>
              <a:t>SQL</a:t>
            </a:r>
            <a:r>
              <a:rPr lang="ko-KR" altLang="en-US" sz="2400" dirty="0"/>
              <a:t>을 쓸 수 있음</a:t>
            </a:r>
            <a:endParaRPr lang="en-US" altLang="ko-KR" sz="24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2400" dirty="0"/>
          </a:p>
          <a:p>
            <a:endParaRPr lang="en-US" altLang="ko-KR" sz="2400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sz="2400" dirty="0"/>
          </a:p>
          <a:p>
            <a:endParaRPr lang="en-US" altLang="ko-KR" sz="24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2400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sz="24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2400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sz="2400" dirty="0">
              <a:latin typeface="KoPub돋움체_Pro Bold" pitchFamily="18" charset="-127"/>
              <a:ea typeface="KoPub돋움체_Pro Bold" pitchFamily="18" charset="-127"/>
            </a:endParaRPr>
          </a:p>
          <a:p>
            <a:pPr marL="334963" lvl="1" indent="0">
              <a:buFont typeface="Arial" panose="020B0604020202020204" pitchFamily="34" charset="0"/>
              <a:buNone/>
            </a:pPr>
            <a:endParaRPr lang="en-US" altLang="ko-KR" sz="2000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F442F2C-9B3F-44A7-B1CE-B06B38EE02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8620" y="2449388"/>
            <a:ext cx="7682346" cy="685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43509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620485" y="288516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dirty="0"/>
              <a:t>23. </a:t>
            </a:r>
            <a:r>
              <a:rPr lang="ko-KR" altLang="en-US" sz="4000" dirty="0"/>
              <a:t>쿼리 수행하기</a:t>
            </a:r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727596" y="1518660"/>
            <a:ext cx="9962175" cy="453409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>
                <a:solidFill>
                  <a:schemeClr val="accent5">
                    <a:lumMod val="75000"/>
                  </a:schemeClr>
                </a:solidFill>
              </a:rPr>
              <a:t>https://github.com/zerocho/nodejs-book/tree/master/ch7/7.6/learn-sequelize </a:t>
            </a:r>
          </a:p>
          <a:p>
            <a:pPr lvl="1"/>
            <a:r>
              <a:rPr lang="ko-KR" altLang="en-US" sz="2000" dirty="0"/>
              <a:t>프런트 코드 복사</a:t>
            </a:r>
            <a:endParaRPr lang="en-US" altLang="ko-KR" sz="2000" dirty="0">
              <a:latin typeface="KoPub돋움체_Pro Bold" pitchFamily="18" charset="-127"/>
              <a:ea typeface="KoPub돋움체_Pro Bold" pitchFamily="18" charset="-127"/>
            </a:endParaRPr>
          </a:p>
          <a:p>
            <a:r>
              <a:rPr lang="ko-KR" altLang="en-US" sz="2400" dirty="0"/>
              <a:t>프론트 코드보다는 서버 코드 위주로 보기</a:t>
            </a:r>
            <a:endParaRPr lang="en-US" altLang="ko-KR" sz="2400" dirty="0"/>
          </a:p>
          <a:p>
            <a:pPr lvl="1"/>
            <a:r>
              <a:rPr lang="ko-KR" altLang="en-US" sz="2000" dirty="0"/>
              <a:t>프론트 코드는 서버에 요청을 보내는 </a:t>
            </a:r>
            <a:r>
              <a:rPr lang="en-US" altLang="ko-KR" sz="2000" dirty="0"/>
              <a:t>AJAX </a:t>
            </a:r>
            <a:r>
              <a:rPr lang="ko-KR" altLang="en-US" sz="2000" dirty="0"/>
              <a:t>요청 위주로만 파악</a:t>
            </a:r>
            <a:endParaRPr lang="en-US" altLang="ko-KR" sz="20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48F8A69-D378-4572-A93D-DAC25F75CA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8988" y="3118946"/>
            <a:ext cx="3790698" cy="373905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13E4ADD-2390-4349-A1EC-90D74AC751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4531" y="5405607"/>
            <a:ext cx="2767440" cy="535212"/>
          </a:xfrm>
          <a:prstGeom prst="rect">
            <a:avLst/>
          </a:prstGeom>
        </p:spPr>
      </p:pic>
      <p:sp>
        <p:nvSpPr>
          <p:cNvPr id="7" name="모서리가 둥근 직사각형 6"/>
          <p:cNvSpPr/>
          <p:nvPr/>
        </p:nvSpPr>
        <p:spPr>
          <a:xfrm>
            <a:off x="1480456" y="3015342"/>
            <a:ext cx="4615543" cy="3755571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6226629" y="5148943"/>
            <a:ext cx="3254828" cy="1023257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195109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525176" y="239877"/>
            <a:ext cx="268560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0070C0"/>
                </a:solidFill>
                <a:latin typeface="KoPub돋움체_Pro Bold" pitchFamily="18" charset="-127"/>
                <a:ea typeface="KoPub돋움체_Pro Bold" pitchFamily="18" charset="-127"/>
              </a:rPr>
              <a:t>index.js (Full code)</a:t>
            </a:r>
            <a:endParaRPr lang="ko-KR" altLang="en-US" sz="2000" dirty="0">
              <a:solidFill>
                <a:srgbClr val="0070C0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2712335" y="1201567"/>
            <a:ext cx="6096000" cy="452431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 err="1"/>
              <a:t>const</a:t>
            </a:r>
            <a:r>
              <a:rPr lang="ko-KR" altLang="en-US" dirty="0"/>
              <a:t> </a:t>
            </a:r>
            <a:r>
              <a:rPr lang="ko-KR" altLang="en-US" dirty="0" err="1"/>
              <a:t>express</a:t>
            </a:r>
            <a:r>
              <a:rPr lang="ko-KR" altLang="en-US" dirty="0"/>
              <a:t> = </a:t>
            </a:r>
            <a:r>
              <a:rPr lang="ko-KR" altLang="en-US" dirty="0" err="1"/>
              <a:t>require</a:t>
            </a:r>
            <a:r>
              <a:rPr lang="ko-KR" altLang="en-US" dirty="0"/>
              <a:t>('</a:t>
            </a:r>
            <a:r>
              <a:rPr lang="ko-KR" altLang="en-US" dirty="0" err="1"/>
              <a:t>express</a:t>
            </a:r>
            <a:r>
              <a:rPr lang="ko-KR" altLang="en-US" dirty="0"/>
              <a:t>');</a:t>
            </a:r>
          </a:p>
          <a:p>
            <a:r>
              <a:rPr lang="ko-KR" altLang="en-US" dirty="0" err="1"/>
              <a:t>const</a:t>
            </a:r>
            <a:r>
              <a:rPr lang="ko-KR" altLang="en-US" dirty="0"/>
              <a:t> </a:t>
            </a:r>
            <a:r>
              <a:rPr lang="ko-KR" altLang="en-US" dirty="0" err="1"/>
              <a:t>User</a:t>
            </a:r>
            <a:r>
              <a:rPr lang="ko-KR" altLang="en-US" dirty="0"/>
              <a:t> = </a:t>
            </a:r>
            <a:r>
              <a:rPr lang="ko-KR" altLang="en-US" dirty="0" err="1"/>
              <a:t>require</a:t>
            </a:r>
            <a:r>
              <a:rPr lang="ko-KR" altLang="en-US" dirty="0"/>
              <a:t>('../</a:t>
            </a:r>
            <a:r>
              <a:rPr lang="ko-KR" altLang="en-US" dirty="0" err="1"/>
              <a:t>models</a:t>
            </a:r>
            <a:r>
              <a:rPr lang="ko-KR" altLang="en-US" dirty="0"/>
              <a:t>/</a:t>
            </a:r>
            <a:r>
              <a:rPr lang="ko-KR" altLang="en-US" dirty="0" err="1"/>
              <a:t>user</a:t>
            </a:r>
            <a:r>
              <a:rPr lang="ko-KR" altLang="en-US" dirty="0"/>
              <a:t>');</a:t>
            </a:r>
          </a:p>
          <a:p>
            <a:endParaRPr lang="ko-KR" altLang="en-US" dirty="0"/>
          </a:p>
          <a:p>
            <a:r>
              <a:rPr lang="ko-KR" altLang="en-US" dirty="0" err="1"/>
              <a:t>const</a:t>
            </a:r>
            <a:r>
              <a:rPr lang="ko-KR" altLang="en-US" dirty="0"/>
              <a:t> </a:t>
            </a:r>
            <a:r>
              <a:rPr lang="ko-KR" altLang="en-US" dirty="0" err="1"/>
              <a:t>router</a:t>
            </a:r>
            <a:r>
              <a:rPr lang="ko-KR" altLang="en-US" dirty="0"/>
              <a:t> = </a:t>
            </a:r>
            <a:r>
              <a:rPr lang="ko-KR" altLang="en-US" dirty="0" err="1"/>
              <a:t>express.Router</a:t>
            </a:r>
            <a:r>
              <a:rPr lang="ko-KR" altLang="en-US" dirty="0"/>
              <a:t>();</a:t>
            </a:r>
          </a:p>
          <a:p>
            <a:endParaRPr lang="ko-KR" altLang="en-US" dirty="0"/>
          </a:p>
          <a:p>
            <a:r>
              <a:rPr lang="ko-KR" altLang="en-US" dirty="0" err="1"/>
              <a:t>router.get</a:t>
            </a:r>
            <a:r>
              <a:rPr lang="ko-KR" altLang="en-US" dirty="0"/>
              <a:t>('/', </a:t>
            </a:r>
            <a:r>
              <a:rPr lang="ko-KR" altLang="en-US" dirty="0" err="1"/>
              <a:t>async</a:t>
            </a:r>
            <a:r>
              <a:rPr lang="ko-KR" altLang="en-US" dirty="0"/>
              <a:t> (</a:t>
            </a:r>
            <a:r>
              <a:rPr lang="ko-KR" altLang="en-US" dirty="0" err="1"/>
              <a:t>req</a:t>
            </a:r>
            <a:r>
              <a:rPr lang="ko-KR" altLang="en-US" dirty="0"/>
              <a:t>, </a:t>
            </a:r>
            <a:r>
              <a:rPr lang="ko-KR" altLang="en-US" dirty="0" err="1"/>
              <a:t>res</a:t>
            </a:r>
            <a:r>
              <a:rPr lang="ko-KR" altLang="en-US" dirty="0"/>
              <a:t>, </a:t>
            </a:r>
            <a:r>
              <a:rPr lang="ko-KR" altLang="en-US" dirty="0" err="1"/>
              <a:t>next</a:t>
            </a:r>
            <a:r>
              <a:rPr lang="ko-KR" altLang="en-US" dirty="0"/>
              <a:t>) =&gt; {</a:t>
            </a:r>
          </a:p>
          <a:p>
            <a:r>
              <a:rPr lang="ko-KR" altLang="en-US" dirty="0"/>
              <a:t>  </a:t>
            </a:r>
            <a:r>
              <a:rPr lang="ko-KR" altLang="en-US" dirty="0" err="1"/>
              <a:t>try</a:t>
            </a:r>
            <a:r>
              <a:rPr lang="ko-KR" altLang="en-US" dirty="0"/>
              <a:t> {</a:t>
            </a:r>
          </a:p>
          <a:p>
            <a:r>
              <a:rPr lang="ko-KR" altLang="en-US" dirty="0"/>
              <a:t>    </a:t>
            </a:r>
            <a:r>
              <a:rPr lang="ko-KR" altLang="en-US" dirty="0" err="1"/>
              <a:t>const</a:t>
            </a:r>
            <a:r>
              <a:rPr lang="ko-KR" altLang="en-US" dirty="0"/>
              <a:t> </a:t>
            </a:r>
            <a:r>
              <a:rPr lang="ko-KR" altLang="en-US" dirty="0" err="1"/>
              <a:t>users</a:t>
            </a:r>
            <a:r>
              <a:rPr lang="ko-KR" altLang="en-US" dirty="0"/>
              <a:t> = </a:t>
            </a:r>
            <a:r>
              <a:rPr lang="ko-KR" altLang="en-US" dirty="0" err="1"/>
              <a:t>await</a:t>
            </a:r>
            <a:r>
              <a:rPr lang="ko-KR" altLang="en-US" dirty="0"/>
              <a:t> </a:t>
            </a:r>
            <a:r>
              <a:rPr lang="ko-KR" altLang="en-US" dirty="0" err="1"/>
              <a:t>User.findAll</a:t>
            </a:r>
            <a:r>
              <a:rPr lang="ko-KR" altLang="en-US" dirty="0"/>
              <a:t>();</a:t>
            </a:r>
          </a:p>
          <a:p>
            <a:r>
              <a:rPr lang="ko-KR" altLang="en-US" dirty="0"/>
              <a:t>    </a:t>
            </a:r>
            <a:r>
              <a:rPr lang="ko-KR" altLang="en-US" dirty="0" err="1"/>
              <a:t>res.render</a:t>
            </a:r>
            <a:r>
              <a:rPr lang="ko-KR" altLang="en-US" dirty="0"/>
              <a:t>('</a:t>
            </a:r>
            <a:r>
              <a:rPr lang="ko-KR" altLang="en-US" dirty="0" err="1"/>
              <a:t>sequelize</a:t>
            </a:r>
            <a:r>
              <a:rPr lang="ko-KR" altLang="en-US" dirty="0"/>
              <a:t>', { </a:t>
            </a:r>
            <a:r>
              <a:rPr lang="ko-KR" altLang="en-US" dirty="0" err="1"/>
              <a:t>users</a:t>
            </a:r>
            <a:r>
              <a:rPr lang="ko-KR" altLang="en-US" dirty="0"/>
              <a:t> });</a:t>
            </a:r>
          </a:p>
          <a:p>
            <a:r>
              <a:rPr lang="ko-KR" altLang="en-US" dirty="0"/>
              <a:t>  } </a:t>
            </a:r>
            <a:r>
              <a:rPr lang="ko-KR" altLang="en-US" dirty="0" err="1"/>
              <a:t>catch</a:t>
            </a:r>
            <a:r>
              <a:rPr lang="ko-KR" altLang="en-US" dirty="0"/>
              <a:t> (</a:t>
            </a:r>
            <a:r>
              <a:rPr lang="ko-KR" altLang="en-US" dirty="0" err="1"/>
              <a:t>err</a:t>
            </a:r>
            <a:r>
              <a:rPr lang="ko-KR" altLang="en-US" dirty="0"/>
              <a:t>) {</a:t>
            </a:r>
          </a:p>
          <a:p>
            <a:r>
              <a:rPr lang="ko-KR" altLang="en-US" dirty="0"/>
              <a:t>    </a:t>
            </a:r>
            <a:r>
              <a:rPr lang="ko-KR" altLang="en-US" dirty="0" err="1"/>
              <a:t>console.error</a:t>
            </a:r>
            <a:r>
              <a:rPr lang="ko-KR" altLang="en-US" dirty="0"/>
              <a:t>(</a:t>
            </a:r>
            <a:r>
              <a:rPr lang="ko-KR" altLang="en-US" dirty="0" err="1"/>
              <a:t>err</a:t>
            </a:r>
            <a:r>
              <a:rPr lang="ko-KR" altLang="en-US" dirty="0"/>
              <a:t>);</a:t>
            </a:r>
          </a:p>
          <a:p>
            <a:r>
              <a:rPr lang="ko-KR" altLang="en-US" dirty="0"/>
              <a:t>    </a:t>
            </a:r>
            <a:r>
              <a:rPr lang="ko-KR" altLang="en-US" dirty="0" err="1"/>
              <a:t>next</a:t>
            </a:r>
            <a:r>
              <a:rPr lang="ko-KR" altLang="en-US" dirty="0"/>
              <a:t>(</a:t>
            </a:r>
            <a:r>
              <a:rPr lang="ko-KR" altLang="en-US" dirty="0" err="1"/>
              <a:t>err</a:t>
            </a:r>
            <a:r>
              <a:rPr lang="ko-KR" altLang="en-US" dirty="0"/>
              <a:t>);</a:t>
            </a:r>
          </a:p>
          <a:p>
            <a:r>
              <a:rPr lang="ko-KR" altLang="en-US" dirty="0"/>
              <a:t>  }</a:t>
            </a:r>
          </a:p>
          <a:p>
            <a:r>
              <a:rPr lang="ko-KR" altLang="en-US" dirty="0"/>
              <a:t>});</a:t>
            </a:r>
          </a:p>
          <a:p>
            <a:endParaRPr lang="ko-KR" altLang="en-US" dirty="0"/>
          </a:p>
          <a:p>
            <a:r>
              <a:rPr lang="ko-KR" altLang="en-US" dirty="0" err="1"/>
              <a:t>module.exports</a:t>
            </a:r>
            <a:r>
              <a:rPr lang="ko-KR" altLang="en-US" dirty="0"/>
              <a:t> = </a:t>
            </a:r>
            <a:r>
              <a:rPr lang="ko-KR" altLang="en-US" dirty="0" err="1"/>
              <a:t>router</a:t>
            </a:r>
            <a:r>
              <a:rPr lang="ko-KR" altLang="en-US" dirty="0"/>
              <a:t>;</a:t>
            </a:r>
          </a:p>
        </p:txBody>
      </p:sp>
      <p:sp>
        <p:nvSpPr>
          <p:cNvPr id="4" name="모서리가 둥근 직사각형 3"/>
          <p:cNvSpPr/>
          <p:nvPr/>
        </p:nvSpPr>
        <p:spPr>
          <a:xfrm>
            <a:off x="2001316" y="931899"/>
            <a:ext cx="5360183" cy="5110086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81609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685799" y="256267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dirty="0"/>
              <a:t>24. </a:t>
            </a:r>
            <a:r>
              <a:rPr lang="ko-KR" altLang="en-US" sz="4000" dirty="0"/>
              <a:t>쿼리 수행하기</a:t>
            </a:r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685800" y="1581830"/>
            <a:ext cx="4397830" cy="378630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dirty="0"/>
              <a:t>users</a:t>
            </a:r>
            <a:r>
              <a:rPr lang="ko-KR" altLang="en-US" dirty="0"/>
              <a:t> 라우터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 </a:t>
            </a:r>
          </a:p>
          <a:p>
            <a:pPr lvl="1"/>
            <a:r>
              <a:rPr lang="en-US" altLang="ko-KR" sz="20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get, post, delete, patch </a:t>
            </a:r>
            <a:r>
              <a:rPr lang="ko-KR" altLang="en-US" sz="20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같은 요청에 대한 라우터 연결</a:t>
            </a:r>
            <a:endParaRPr lang="en-US" altLang="ko-KR" sz="20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sz="20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데이터는 </a:t>
            </a:r>
            <a:r>
              <a:rPr lang="en-US" altLang="ko-KR" sz="20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JSON </a:t>
            </a:r>
            <a:r>
              <a:rPr lang="ko-KR" altLang="en-US" sz="20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형식으로 응답</a:t>
            </a:r>
            <a:endParaRPr lang="en-US" altLang="ko-KR" sz="20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sz="20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comments </a:t>
            </a:r>
            <a:r>
              <a:rPr lang="ko-KR" altLang="en-US" sz="20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라우터도 마찬가지</a:t>
            </a:r>
            <a:endParaRPr lang="en-US" altLang="ko-KR" sz="20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4F4D284-5CDE-4B32-90C4-2020A13FEE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5143" y="125638"/>
            <a:ext cx="3390959" cy="665532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89FFFF4-DD1F-4DC9-BCCF-014A28C727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3514" y="2757487"/>
            <a:ext cx="3352799" cy="3853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50083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58891" y="302359"/>
            <a:ext cx="269900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0070C0"/>
                </a:solidFill>
                <a:latin typeface="KoPub돋움체_Pro Bold" pitchFamily="18" charset="-127"/>
                <a:ea typeface="KoPub돋움체_Pro Bold" pitchFamily="18" charset="-127"/>
              </a:rPr>
              <a:t>users.js (Full code)</a:t>
            </a:r>
            <a:endParaRPr lang="ko-KR" altLang="en-US" sz="2000" dirty="0">
              <a:solidFill>
                <a:srgbClr val="0070C0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3198472" y="302359"/>
            <a:ext cx="3966257" cy="65556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 err="1"/>
              <a:t>const</a:t>
            </a:r>
            <a:r>
              <a:rPr lang="ko-KR" altLang="en-US" sz="1400" dirty="0"/>
              <a:t> </a:t>
            </a:r>
            <a:r>
              <a:rPr lang="ko-KR" altLang="en-US" sz="1400" dirty="0" err="1"/>
              <a:t>express</a:t>
            </a:r>
            <a:r>
              <a:rPr lang="ko-KR" altLang="en-US" sz="1400" dirty="0"/>
              <a:t> = </a:t>
            </a:r>
            <a:r>
              <a:rPr lang="ko-KR" altLang="en-US" sz="1400" dirty="0" err="1"/>
              <a:t>require</a:t>
            </a:r>
            <a:r>
              <a:rPr lang="ko-KR" altLang="en-US" sz="1400" dirty="0"/>
              <a:t>('</a:t>
            </a:r>
            <a:r>
              <a:rPr lang="ko-KR" altLang="en-US" sz="1400" dirty="0" err="1"/>
              <a:t>express</a:t>
            </a:r>
            <a:r>
              <a:rPr lang="ko-KR" altLang="en-US" sz="1400" dirty="0"/>
              <a:t>');</a:t>
            </a:r>
          </a:p>
          <a:p>
            <a:r>
              <a:rPr lang="ko-KR" altLang="en-US" sz="1400" dirty="0" err="1"/>
              <a:t>const</a:t>
            </a:r>
            <a:r>
              <a:rPr lang="ko-KR" altLang="en-US" sz="1400" dirty="0"/>
              <a:t> </a:t>
            </a:r>
            <a:r>
              <a:rPr lang="ko-KR" altLang="en-US" sz="1400" dirty="0" err="1"/>
              <a:t>User</a:t>
            </a:r>
            <a:r>
              <a:rPr lang="ko-KR" altLang="en-US" sz="1400" dirty="0"/>
              <a:t> = </a:t>
            </a:r>
            <a:r>
              <a:rPr lang="ko-KR" altLang="en-US" sz="1400" dirty="0" err="1"/>
              <a:t>require</a:t>
            </a:r>
            <a:r>
              <a:rPr lang="ko-KR" altLang="en-US" sz="1400" dirty="0"/>
              <a:t>('../</a:t>
            </a:r>
            <a:r>
              <a:rPr lang="ko-KR" altLang="en-US" sz="1400" dirty="0" err="1"/>
              <a:t>models</a:t>
            </a:r>
            <a:r>
              <a:rPr lang="ko-KR" altLang="en-US" sz="1400" dirty="0"/>
              <a:t>/</a:t>
            </a:r>
            <a:r>
              <a:rPr lang="ko-KR" altLang="en-US" sz="1400" dirty="0" err="1"/>
              <a:t>user</a:t>
            </a:r>
            <a:r>
              <a:rPr lang="ko-KR" altLang="en-US" sz="1400" dirty="0"/>
              <a:t>');</a:t>
            </a:r>
          </a:p>
          <a:p>
            <a:r>
              <a:rPr lang="ko-KR" altLang="en-US" sz="1400" dirty="0" err="1"/>
              <a:t>const</a:t>
            </a:r>
            <a:r>
              <a:rPr lang="ko-KR" altLang="en-US" sz="1400" dirty="0"/>
              <a:t> </a:t>
            </a:r>
            <a:r>
              <a:rPr lang="ko-KR" altLang="en-US" sz="1400" dirty="0" err="1"/>
              <a:t>Comment</a:t>
            </a:r>
            <a:r>
              <a:rPr lang="ko-KR" altLang="en-US" sz="1400" dirty="0"/>
              <a:t> = </a:t>
            </a:r>
            <a:r>
              <a:rPr lang="ko-KR" altLang="en-US" sz="1400" dirty="0" err="1"/>
              <a:t>require</a:t>
            </a:r>
            <a:r>
              <a:rPr lang="ko-KR" altLang="en-US" sz="1400" dirty="0"/>
              <a:t>('../</a:t>
            </a:r>
            <a:r>
              <a:rPr lang="ko-KR" altLang="en-US" sz="1400" dirty="0" err="1"/>
              <a:t>models</a:t>
            </a:r>
            <a:r>
              <a:rPr lang="ko-KR" altLang="en-US" sz="1400" dirty="0"/>
              <a:t>/</a:t>
            </a:r>
            <a:r>
              <a:rPr lang="ko-KR" altLang="en-US" sz="1400" dirty="0" err="1"/>
              <a:t>comment</a:t>
            </a:r>
            <a:r>
              <a:rPr lang="ko-KR" altLang="en-US" sz="1400" dirty="0"/>
              <a:t>');</a:t>
            </a:r>
          </a:p>
          <a:p>
            <a:endParaRPr lang="ko-KR" altLang="en-US" sz="1400" dirty="0"/>
          </a:p>
          <a:p>
            <a:r>
              <a:rPr lang="ko-KR" altLang="en-US" sz="1400" dirty="0" err="1"/>
              <a:t>const</a:t>
            </a:r>
            <a:r>
              <a:rPr lang="ko-KR" altLang="en-US" sz="1400" dirty="0"/>
              <a:t> </a:t>
            </a:r>
            <a:r>
              <a:rPr lang="ko-KR" altLang="en-US" sz="1400" dirty="0" err="1"/>
              <a:t>router</a:t>
            </a:r>
            <a:r>
              <a:rPr lang="ko-KR" altLang="en-US" sz="1400" dirty="0"/>
              <a:t> = </a:t>
            </a:r>
            <a:r>
              <a:rPr lang="ko-KR" altLang="en-US" sz="1400" dirty="0" err="1"/>
              <a:t>express.Router</a:t>
            </a:r>
            <a:r>
              <a:rPr lang="ko-KR" altLang="en-US" sz="1400" dirty="0"/>
              <a:t>();</a:t>
            </a:r>
          </a:p>
          <a:p>
            <a:endParaRPr lang="ko-KR" altLang="en-US" sz="1400" dirty="0"/>
          </a:p>
          <a:p>
            <a:r>
              <a:rPr lang="ko-KR" altLang="en-US" sz="1400" dirty="0" err="1"/>
              <a:t>router.route</a:t>
            </a:r>
            <a:r>
              <a:rPr lang="ko-KR" altLang="en-US" sz="1400" dirty="0"/>
              <a:t>('/')</a:t>
            </a:r>
          </a:p>
          <a:p>
            <a:r>
              <a:rPr lang="ko-KR" altLang="en-US" sz="1400" dirty="0"/>
              <a:t>  .</a:t>
            </a:r>
            <a:r>
              <a:rPr lang="ko-KR" altLang="en-US" sz="1400" dirty="0" err="1"/>
              <a:t>get</a:t>
            </a:r>
            <a:r>
              <a:rPr lang="ko-KR" altLang="en-US" sz="1400" dirty="0"/>
              <a:t>(</a:t>
            </a:r>
            <a:r>
              <a:rPr lang="ko-KR" altLang="en-US" sz="1400" dirty="0" err="1"/>
              <a:t>async</a:t>
            </a:r>
            <a:r>
              <a:rPr lang="ko-KR" altLang="en-US" sz="1400" dirty="0"/>
              <a:t> (</a:t>
            </a:r>
            <a:r>
              <a:rPr lang="ko-KR" altLang="en-US" sz="1400" dirty="0" err="1"/>
              <a:t>req</a:t>
            </a:r>
            <a:r>
              <a:rPr lang="ko-KR" altLang="en-US" sz="1400" dirty="0"/>
              <a:t>, </a:t>
            </a:r>
            <a:r>
              <a:rPr lang="ko-KR" altLang="en-US" sz="1400" dirty="0" err="1"/>
              <a:t>res</a:t>
            </a:r>
            <a:r>
              <a:rPr lang="ko-KR" altLang="en-US" sz="1400" dirty="0"/>
              <a:t>, </a:t>
            </a:r>
            <a:r>
              <a:rPr lang="ko-KR" altLang="en-US" sz="1400" dirty="0" err="1"/>
              <a:t>next</a:t>
            </a:r>
            <a:r>
              <a:rPr lang="ko-KR" altLang="en-US" sz="1400" dirty="0"/>
              <a:t>) =&gt; {</a:t>
            </a:r>
          </a:p>
          <a:p>
            <a:r>
              <a:rPr lang="ko-KR" altLang="en-US" sz="1400" dirty="0"/>
              <a:t>    </a:t>
            </a:r>
            <a:r>
              <a:rPr lang="ko-KR" altLang="en-US" sz="1400" dirty="0" err="1"/>
              <a:t>try</a:t>
            </a:r>
            <a:r>
              <a:rPr lang="ko-KR" altLang="en-US" sz="1400" dirty="0"/>
              <a:t> {</a:t>
            </a:r>
          </a:p>
          <a:p>
            <a:r>
              <a:rPr lang="ko-KR" altLang="en-US" sz="1400" dirty="0"/>
              <a:t>      </a:t>
            </a:r>
            <a:r>
              <a:rPr lang="ko-KR" altLang="en-US" sz="1400" dirty="0" err="1"/>
              <a:t>const</a:t>
            </a:r>
            <a:r>
              <a:rPr lang="ko-KR" altLang="en-US" sz="1400" dirty="0"/>
              <a:t> </a:t>
            </a:r>
            <a:r>
              <a:rPr lang="ko-KR" altLang="en-US" sz="1400" dirty="0" err="1"/>
              <a:t>users</a:t>
            </a:r>
            <a:r>
              <a:rPr lang="ko-KR" altLang="en-US" sz="1400" dirty="0"/>
              <a:t> = </a:t>
            </a:r>
            <a:r>
              <a:rPr lang="ko-KR" altLang="en-US" sz="1400" dirty="0" err="1"/>
              <a:t>await</a:t>
            </a:r>
            <a:r>
              <a:rPr lang="ko-KR" altLang="en-US" sz="1400" dirty="0"/>
              <a:t> </a:t>
            </a:r>
            <a:r>
              <a:rPr lang="ko-KR" altLang="en-US" sz="1400" dirty="0" err="1"/>
              <a:t>User.findAll</a:t>
            </a:r>
            <a:r>
              <a:rPr lang="ko-KR" altLang="en-US" sz="1400" dirty="0"/>
              <a:t>();</a:t>
            </a:r>
          </a:p>
          <a:p>
            <a:r>
              <a:rPr lang="ko-KR" altLang="en-US" sz="1400" dirty="0"/>
              <a:t>      </a:t>
            </a:r>
            <a:r>
              <a:rPr lang="ko-KR" altLang="en-US" sz="1400" dirty="0" err="1"/>
              <a:t>res.json</a:t>
            </a:r>
            <a:r>
              <a:rPr lang="ko-KR" altLang="en-US" sz="1400" dirty="0"/>
              <a:t>(</a:t>
            </a:r>
            <a:r>
              <a:rPr lang="ko-KR" altLang="en-US" sz="1400" dirty="0" err="1"/>
              <a:t>users</a:t>
            </a:r>
            <a:r>
              <a:rPr lang="ko-KR" altLang="en-US" sz="1400" dirty="0"/>
              <a:t>);</a:t>
            </a:r>
          </a:p>
          <a:p>
            <a:r>
              <a:rPr lang="ko-KR" altLang="en-US" sz="1400" dirty="0"/>
              <a:t>    } </a:t>
            </a:r>
            <a:r>
              <a:rPr lang="ko-KR" altLang="en-US" sz="1400" dirty="0" err="1"/>
              <a:t>catch</a:t>
            </a:r>
            <a:r>
              <a:rPr lang="ko-KR" altLang="en-US" sz="1400" dirty="0"/>
              <a:t> (</a:t>
            </a:r>
            <a:r>
              <a:rPr lang="ko-KR" altLang="en-US" sz="1400" dirty="0" err="1"/>
              <a:t>err</a:t>
            </a:r>
            <a:r>
              <a:rPr lang="ko-KR" altLang="en-US" sz="1400" dirty="0"/>
              <a:t>) {</a:t>
            </a:r>
          </a:p>
          <a:p>
            <a:r>
              <a:rPr lang="ko-KR" altLang="en-US" sz="1400" dirty="0"/>
              <a:t>      </a:t>
            </a:r>
            <a:r>
              <a:rPr lang="ko-KR" altLang="en-US" sz="1400" dirty="0" err="1"/>
              <a:t>console.error</a:t>
            </a:r>
            <a:r>
              <a:rPr lang="ko-KR" altLang="en-US" sz="1400" dirty="0"/>
              <a:t>(</a:t>
            </a:r>
            <a:r>
              <a:rPr lang="ko-KR" altLang="en-US" sz="1400" dirty="0" err="1"/>
              <a:t>err</a:t>
            </a:r>
            <a:r>
              <a:rPr lang="ko-KR" altLang="en-US" sz="1400" dirty="0"/>
              <a:t>);</a:t>
            </a:r>
          </a:p>
          <a:p>
            <a:r>
              <a:rPr lang="ko-KR" altLang="en-US" sz="1400" dirty="0"/>
              <a:t>      </a:t>
            </a:r>
            <a:r>
              <a:rPr lang="ko-KR" altLang="en-US" sz="1400" dirty="0" err="1"/>
              <a:t>next</a:t>
            </a:r>
            <a:r>
              <a:rPr lang="ko-KR" altLang="en-US" sz="1400" dirty="0"/>
              <a:t>(</a:t>
            </a:r>
            <a:r>
              <a:rPr lang="ko-KR" altLang="en-US" sz="1400" dirty="0" err="1"/>
              <a:t>err</a:t>
            </a:r>
            <a:r>
              <a:rPr lang="ko-KR" altLang="en-US" sz="1400" dirty="0"/>
              <a:t>);</a:t>
            </a:r>
          </a:p>
          <a:p>
            <a:r>
              <a:rPr lang="ko-KR" altLang="en-US" sz="1400" dirty="0"/>
              <a:t>    }</a:t>
            </a:r>
          </a:p>
          <a:p>
            <a:r>
              <a:rPr lang="ko-KR" altLang="en-US" sz="1400" dirty="0"/>
              <a:t>  })</a:t>
            </a:r>
          </a:p>
          <a:p>
            <a:r>
              <a:rPr lang="ko-KR" altLang="en-US" sz="1400" dirty="0"/>
              <a:t>  .</a:t>
            </a:r>
            <a:r>
              <a:rPr lang="ko-KR" altLang="en-US" sz="1400" dirty="0" err="1"/>
              <a:t>post</a:t>
            </a:r>
            <a:r>
              <a:rPr lang="ko-KR" altLang="en-US" sz="1400" dirty="0"/>
              <a:t>(</a:t>
            </a:r>
            <a:r>
              <a:rPr lang="ko-KR" altLang="en-US" sz="1400" dirty="0" err="1"/>
              <a:t>async</a:t>
            </a:r>
            <a:r>
              <a:rPr lang="ko-KR" altLang="en-US" sz="1400" dirty="0"/>
              <a:t> (</a:t>
            </a:r>
            <a:r>
              <a:rPr lang="ko-KR" altLang="en-US" sz="1400" dirty="0" err="1"/>
              <a:t>req</a:t>
            </a:r>
            <a:r>
              <a:rPr lang="ko-KR" altLang="en-US" sz="1400" dirty="0"/>
              <a:t>, </a:t>
            </a:r>
            <a:r>
              <a:rPr lang="ko-KR" altLang="en-US" sz="1400" dirty="0" err="1"/>
              <a:t>res</a:t>
            </a:r>
            <a:r>
              <a:rPr lang="ko-KR" altLang="en-US" sz="1400" dirty="0"/>
              <a:t>, </a:t>
            </a:r>
            <a:r>
              <a:rPr lang="ko-KR" altLang="en-US" sz="1400" dirty="0" err="1"/>
              <a:t>next</a:t>
            </a:r>
            <a:r>
              <a:rPr lang="ko-KR" altLang="en-US" sz="1400" dirty="0"/>
              <a:t>) =&gt; {</a:t>
            </a:r>
          </a:p>
          <a:p>
            <a:r>
              <a:rPr lang="ko-KR" altLang="en-US" sz="1400" dirty="0"/>
              <a:t>    </a:t>
            </a:r>
            <a:r>
              <a:rPr lang="ko-KR" altLang="en-US" sz="1400" dirty="0" err="1"/>
              <a:t>try</a:t>
            </a:r>
            <a:r>
              <a:rPr lang="ko-KR" altLang="en-US" sz="1400" dirty="0"/>
              <a:t> {</a:t>
            </a:r>
          </a:p>
          <a:p>
            <a:r>
              <a:rPr lang="ko-KR" altLang="en-US" sz="1400" dirty="0"/>
              <a:t>      </a:t>
            </a:r>
            <a:r>
              <a:rPr lang="ko-KR" altLang="en-US" sz="1400" dirty="0" err="1"/>
              <a:t>const</a:t>
            </a:r>
            <a:r>
              <a:rPr lang="ko-KR" altLang="en-US" sz="1400" dirty="0"/>
              <a:t> </a:t>
            </a:r>
            <a:r>
              <a:rPr lang="ko-KR" altLang="en-US" sz="1400" dirty="0" err="1"/>
              <a:t>user</a:t>
            </a:r>
            <a:r>
              <a:rPr lang="ko-KR" altLang="en-US" sz="1400" dirty="0"/>
              <a:t> = </a:t>
            </a:r>
            <a:r>
              <a:rPr lang="ko-KR" altLang="en-US" sz="1400" dirty="0" err="1"/>
              <a:t>await</a:t>
            </a:r>
            <a:r>
              <a:rPr lang="ko-KR" altLang="en-US" sz="1400" dirty="0"/>
              <a:t> </a:t>
            </a:r>
            <a:r>
              <a:rPr lang="ko-KR" altLang="en-US" sz="1400" dirty="0" err="1"/>
              <a:t>User.create</a:t>
            </a:r>
            <a:r>
              <a:rPr lang="ko-KR" altLang="en-US" sz="1400" dirty="0"/>
              <a:t>({</a:t>
            </a:r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name</a:t>
            </a:r>
            <a:r>
              <a:rPr lang="ko-KR" altLang="en-US" sz="1400" dirty="0"/>
              <a:t>: </a:t>
            </a:r>
            <a:r>
              <a:rPr lang="ko-KR" altLang="en-US" sz="1400" dirty="0" err="1"/>
              <a:t>req.body.name</a:t>
            </a:r>
            <a:r>
              <a:rPr lang="ko-KR" altLang="en-US" sz="1400" dirty="0"/>
              <a:t>,</a:t>
            </a:r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age</a:t>
            </a:r>
            <a:r>
              <a:rPr lang="ko-KR" altLang="en-US" sz="1400" dirty="0"/>
              <a:t>: </a:t>
            </a:r>
            <a:r>
              <a:rPr lang="ko-KR" altLang="en-US" sz="1400" dirty="0" err="1"/>
              <a:t>req.body.age</a:t>
            </a:r>
            <a:r>
              <a:rPr lang="ko-KR" altLang="en-US" sz="1400" dirty="0"/>
              <a:t>,</a:t>
            </a:r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married</a:t>
            </a:r>
            <a:r>
              <a:rPr lang="ko-KR" altLang="en-US" sz="1400" dirty="0"/>
              <a:t>: </a:t>
            </a:r>
            <a:r>
              <a:rPr lang="ko-KR" altLang="en-US" sz="1400" dirty="0" err="1"/>
              <a:t>req.body.married</a:t>
            </a:r>
            <a:r>
              <a:rPr lang="ko-KR" altLang="en-US" sz="1400" dirty="0"/>
              <a:t>,</a:t>
            </a:r>
          </a:p>
          <a:p>
            <a:r>
              <a:rPr lang="ko-KR" altLang="en-US" sz="1400" dirty="0"/>
              <a:t>      });</a:t>
            </a:r>
          </a:p>
          <a:p>
            <a:r>
              <a:rPr lang="ko-KR" altLang="en-US" sz="1400" dirty="0"/>
              <a:t>      </a:t>
            </a:r>
            <a:r>
              <a:rPr lang="ko-KR" altLang="en-US" sz="1400" dirty="0" err="1"/>
              <a:t>console.log</a:t>
            </a:r>
            <a:r>
              <a:rPr lang="ko-KR" altLang="en-US" sz="1400" dirty="0"/>
              <a:t>(</a:t>
            </a:r>
            <a:r>
              <a:rPr lang="ko-KR" altLang="en-US" sz="1400" dirty="0" err="1"/>
              <a:t>user</a:t>
            </a:r>
            <a:r>
              <a:rPr lang="ko-KR" altLang="en-US" sz="1400" dirty="0"/>
              <a:t>);</a:t>
            </a:r>
          </a:p>
          <a:p>
            <a:r>
              <a:rPr lang="ko-KR" altLang="en-US" sz="1400" dirty="0"/>
              <a:t>      </a:t>
            </a:r>
            <a:r>
              <a:rPr lang="ko-KR" altLang="en-US" sz="1400" dirty="0" err="1"/>
              <a:t>res.status</a:t>
            </a:r>
            <a:r>
              <a:rPr lang="ko-KR" altLang="en-US" sz="1400" dirty="0"/>
              <a:t>(201).</a:t>
            </a:r>
            <a:r>
              <a:rPr lang="ko-KR" altLang="en-US" sz="1400" dirty="0" err="1"/>
              <a:t>json</a:t>
            </a:r>
            <a:r>
              <a:rPr lang="ko-KR" altLang="en-US" sz="1400" dirty="0"/>
              <a:t>(</a:t>
            </a:r>
            <a:r>
              <a:rPr lang="ko-KR" altLang="en-US" sz="1400" dirty="0" err="1"/>
              <a:t>user</a:t>
            </a:r>
            <a:r>
              <a:rPr lang="ko-KR" altLang="en-US" sz="1400" dirty="0"/>
              <a:t>);</a:t>
            </a:r>
          </a:p>
          <a:p>
            <a:r>
              <a:rPr lang="ko-KR" altLang="en-US" sz="1400" dirty="0"/>
              <a:t>    } </a:t>
            </a:r>
            <a:r>
              <a:rPr lang="ko-KR" altLang="en-US" sz="1400" dirty="0" err="1"/>
              <a:t>catch</a:t>
            </a:r>
            <a:r>
              <a:rPr lang="ko-KR" altLang="en-US" sz="1400" dirty="0"/>
              <a:t> (</a:t>
            </a:r>
            <a:r>
              <a:rPr lang="ko-KR" altLang="en-US" sz="1400" dirty="0" err="1"/>
              <a:t>err</a:t>
            </a:r>
            <a:r>
              <a:rPr lang="ko-KR" altLang="en-US" sz="1400" dirty="0"/>
              <a:t>) {</a:t>
            </a:r>
          </a:p>
          <a:p>
            <a:r>
              <a:rPr lang="ko-KR" altLang="en-US" sz="1400" dirty="0"/>
              <a:t>      </a:t>
            </a:r>
            <a:r>
              <a:rPr lang="ko-KR" altLang="en-US" sz="1400" dirty="0" err="1"/>
              <a:t>console.error</a:t>
            </a:r>
            <a:r>
              <a:rPr lang="ko-KR" altLang="en-US" sz="1400" dirty="0"/>
              <a:t>(</a:t>
            </a:r>
            <a:r>
              <a:rPr lang="ko-KR" altLang="en-US" sz="1400" dirty="0" err="1"/>
              <a:t>err</a:t>
            </a:r>
            <a:r>
              <a:rPr lang="ko-KR" altLang="en-US" sz="1400" dirty="0"/>
              <a:t>);</a:t>
            </a:r>
          </a:p>
          <a:p>
            <a:r>
              <a:rPr lang="ko-KR" altLang="en-US" sz="1400" dirty="0"/>
              <a:t>      </a:t>
            </a:r>
            <a:r>
              <a:rPr lang="ko-KR" altLang="en-US" sz="1400" dirty="0" err="1"/>
              <a:t>next</a:t>
            </a:r>
            <a:r>
              <a:rPr lang="ko-KR" altLang="en-US" sz="1400" dirty="0"/>
              <a:t>(</a:t>
            </a:r>
            <a:r>
              <a:rPr lang="ko-KR" altLang="en-US" sz="1400" dirty="0" err="1"/>
              <a:t>err</a:t>
            </a:r>
            <a:r>
              <a:rPr lang="ko-KR" altLang="en-US" sz="1400" dirty="0"/>
              <a:t>);</a:t>
            </a:r>
          </a:p>
          <a:p>
            <a:r>
              <a:rPr lang="ko-KR" altLang="en-US" sz="1400" dirty="0"/>
              <a:t>    }</a:t>
            </a:r>
          </a:p>
          <a:p>
            <a:r>
              <a:rPr lang="ko-KR" altLang="en-US" sz="1400" dirty="0"/>
              <a:t>  });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7464829" y="2468338"/>
            <a:ext cx="4450324" cy="3754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 err="1"/>
              <a:t>router.get</a:t>
            </a:r>
            <a:r>
              <a:rPr lang="ko-KR" altLang="en-US" sz="1400" dirty="0"/>
              <a:t>('/:</a:t>
            </a:r>
            <a:r>
              <a:rPr lang="ko-KR" altLang="en-US" sz="1400" dirty="0" err="1"/>
              <a:t>id</a:t>
            </a:r>
            <a:r>
              <a:rPr lang="ko-KR" altLang="en-US" sz="1400" dirty="0"/>
              <a:t>/</a:t>
            </a:r>
            <a:r>
              <a:rPr lang="ko-KR" altLang="en-US" sz="1400" dirty="0" err="1"/>
              <a:t>comments</a:t>
            </a:r>
            <a:r>
              <a:rPr lang="ko-KR" altLang="en-US" sz="1400" dirty="0"/>
              <a:t>', </a:t>
            </a:r>
            <a:r>
              <a:rPr lang="ko-KR" altLang="en-US" sz="1400" dirty="0" err="1"/>
              <a:t>async</a:t>
            </a:r>
            <a:r>
              <a:rPr lang="ko-KR" altLang="en-US" sz="1400" dirty="0"/>
              <a:t> (</a:t>
            </a:r>
            <a:r>
              <a:rPr lang="ko-KR" altLang="en-US" sz="1400" dirty="0" err="1"/>
              <a:t>req</a:t>
            </a:r>
            <a:r>
              <a:rPr lang="ko-KR" altLang="en-US" sz="1400" dirty="0"/>
              <a:t>, </a:t>
            </a:r>
            <a:r>
              <a:rPr lang="ko-KR" altLang="en-US" sz="1400" dirty="0" err="1"/>
              <a:t>res</a:t>
            </a:r>
            <a:r>
              <a:rPr lang="ko-KR" altLang="en-US" sz="1400" dirty="0"/>
              <a:t>, </a:t>
            </a:r>
            <a:r>
              <a:rPr lang="ko-KR" altLang="en-US" sz="1400" dirty="0" err="1"/>
              <a:t>next</a:t>
            </a:r>
            <a:r>
              <a:rPr lang="ko-KR" altLang="en-US" sz="1400" dirty="0"/>
              <a:t>) =&gt; {</a:t>
            </a:r>
          </a:p>
          <a:p>
            <a:r>
              <a:rPr lang="ko-KR" altLang="en-US" sz="1400" dirty="0"/>
              <a:t>  </a:t>
            </a:r>
            <a:r>
              <a:rPr lang="ko-KR" altLang="en-US" sz="1400" dirty="0" err="1"/>
              <a:t>try</a:t>
            </a:r>
            <a:r>
              <a:rPr lang="ko-KR" altLang="en-US" sz="1400" dirty="0"/>
              <a:t> {</a:t>
            </a:r>
          </a:p>
          <a:p>
            <a:r>
              <a:rPr lang="ko-KR" altLang="en-US" sz="1400" dirty="0"/>
              <a:t>    </a:t>
            </a:r>
            <a:r>
              <a:rPr lang="ko-KR" altLang="en-US" sz="1400" dirty="0" err="1"/>
              <a:t>const</a:t>
            </a:r>
            <a:r>
              <a:rPr lang="ko-KR" altLang="en-US" sz="1400" dirty="0"/>
              <a:t> </a:t>
            </a:r>
            <a:r>
              <a:rPr lang="ko-KR" altLang="en-US" sz="1400" dirty="0" err="1"/>
              <a:t>comments</a:t>
            </a:r>
            <a:r>
              <a:rPr lang="ko-KR" altLang="en-US" sz="1400" dirty="0"/>
              <a:t> = </a:t>
            </a:r>
            <a:r>
              <a:rPr lang="ko-KR" altLang="en-US" sz="1400" dirty="0" err="1"/>
              <a:t>await</a:t>
            </a:r>
            <a:r>
              <a:rPr lang="ko-KR" altLang="en-US" sz="1400" dirty="0"/>
              <a:t> </a:t>
            </a:r>
            <a:r>
              <a:rPr lang="ko-KR" altLang="en-US" sz="1400" dirty="0" err="1"/>
              <a:t>Comment.findAll</a:t>
            </a:r>
            <a:r>
              <a:rPr lang="ko-KR" altLang="en-US" sz="1400" dirty="0"/>
              <a:t>({</a:t>
            </a:r>
          </a:p>
          <a:p>
            <a:r>
              <a:rPr lang="ko-KR" altLang="en-US" sz="1400" dirty="0"/>
              <a:t>      </a:t>
            </a:r>
            <a:r>
              <a:rPr lang="ko-KR" altLang="en-US" sz="1400" dirty="0" err="1"/>
              <a:t>include</a:t>
            </a:r>
            <a:r>
              <a:rPr lang="ko-KR" altLang="en-US" sz="1400" dirty="0"/>
              <a:t>: {</a:t>
            </a:r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model</a:t>
            </a:r>
            <a:r>
              <a:rPr lang="ko-KR" altLang="en-US" sz="1400" dirty="0"/>
              <a:t>: </a:t>
            </a:r>
            <a:r>
              <a:rPr lang="ko-KR" altLang="en-US" sz="1400" dirty="0" err="1"/>
              <a:t>User</a:t>
            </a:r>
            <a:r>
              <a:rPr lang="ko-KR" altLang="en-US" sz="1400" dirty="0"/>
              <a:t>,</a:t>
            </a:r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where</a:t>
            </a:r>
            <a:r>
              <a:rPr lang="ko-KR" altLang="en-US" sz="1400" dirty="0"/>
              <a:t>: { </a:t>
            </a:r>
            <a:r>
              <a:rPr lang="ko-KR" altLang="en-US" sz="1400" dirty="0" err="1"/>
              <a:t>id</a:t>
            </a:r>
            <a:r>
              <a:rPr lang="ko-KR" altLang="en-US" sz="1400" dirty="0"/>
              <a:t>: req.params.id },</a:t>
            </a:r>
          </a:p>
          <a:p>
            <a:r>
              <a:rPr lang="ko-KR" altLang="en-US" sz="1400" dirty="0"/>
              <a:t>      },</a:t>
            </a:r>
          </a:p>
          <a:p>
            <a:r>
              <a:rPr lang="ko-KR" altLang="en-US" sz="1400" dirty="0"/>
              <a:t>    });</a:t>
            </a:r>
          </a:p>
          <a:p>
            <a:r>
              <a:rPr lang="ko-KR" altLang="en-US" sz="1400" dirty="0"/>
              <a:t>    </a:t>
            </a:r>
            <a:r>
              <a:rPr lang="ko-KR" altLang="en-US" sz="1400" dirty="0" err="1"/>
              <a:t>console.log</a:t>
            </a:r>
            <a:r>
              <a:rPr lang="ko-KR" altLang="en-US" sz="1400" dirty="0"/>
              <a:t>(</a:t>
            </a:r>
            <a:r>
              <a:rPr lang="ko-KR" altLang="en-US" sz="1400" dirty="0" err="1"/>
              <a:t>comments</a:t>
            </a:r>
            <a:r>
              <a:rPr lang="ko-KR" altLang="en-US" sz="1400" dirty="0"/>
              <a:t>);</a:t>
            </a:r>
          </a:p>
          <a:p>
            <a:r>
              <a:rPr lang="ko-KR" altLang="en-US" sz="1400" dirty="0"/>
              <a:t>    </a:t>
            </a:r>
            <a:r>
              <a:rPr lang="ko-KR" altLang="en-US" sz="1400" dirty="0" err="1"/>
              <a:t>res.json</a:t>
            </a:r>
            <a:r>
              <a:rPr lang="ko-KR" altLang="en-US" sz="1400" dirty="0"/>
              <a:t>(</a:t>
            </a:r>
            <a:r>
              <a:rPr lang="ko-KR" altLang="en-US" sz="1400" dirty="0" err="1"/>
              <a:t>comments</a:t>
            </a:r>
            <a:r>
              <a:rPr lang="ko-KR" altLang="en-US" sz="1400" dirty="0"/>
              <a:t>);</a:t>
            </a:r>
          </a:p>
          <a:p>
            <a:r>
              <a:rPr lang="ko-KR" altLang="en-US" sz="1400" dirty="0"/>
              <a:t>  } </a:t>
            </a:r>
            <a:r>
              <a:rPr lang="ko-KR" altLang="en-US" sz="1400" dirty="0" err="1"/>
              <a:t>catch</a:t>
            </a:r>
            <a:r>
              <a:rPr lang="ko-KR" altLang="en-US" sz="1400" dirty="0"/>
              <a:t> (</a:t>
            </a:r>
            <a:r>
              <a:rPr lang="ko-KR" altLang="en-US" sz="1400" dirty="0" err="1"/>
              <a:t>err</a:t>
            </a:r>
            <a:r>
              <a:rPr lang="ko-KR" altLang="en-US" sz="1400" dirty="0"/>
              <a:t>) {</a:t>
            </a:r>
          </a:p>
          <a:p>
            <a:r>
              <a:rPr lang="ko-KR" altLang="en-US" sz="1400" dirty="0"/>
              <a:t>    </a:t>
            </a:r>
            <a:r>
              <a:rPr lang="ko-KR" altLang="en-US" sz="1400" dirty="0" err="1"/>
              <a:t>console.error</a:t>
            </a:r>
            <a:r>
              <a:rPr lang="ko-KR" altLang="en-US" sz="1400" dirty="0"/>
              <a:t>(</a:t>
            </a:r>
            <a:r>
              <a:rPr lang="ko-KR" altLang="en-US" sz="1400" dirty="0" err="1"/>
              <a:t>err</a:t>
            </a:r>
            <a:r>
              <a:rPr lang="ko-KR" altLang="en-US" sz="1400" dirty="0"/>
              <a:t>);</a:t>
            </a:r>
          </a:p>
          <a:p>
            <a:r>
              <a:rPr lang="ko-KR" altLang="en-US" sz="1400" dirty="0"/>
              <a:t>    </a:t>
            </a:r>
            <a:r>
              <a:rPr lang="ko-KR" altLang="en-US" sz="1400" dirty="0" err="1"/>
              <a:t>next</a:t>
            </a:r>
            <a:r>
              <a:rPr lang="ko-KR" altLang="en-US" sz="1400" dirty="0"/>
              <a:t>(</a:t>
            </a:r>
            <a:r>
              <a:rPr lang="ko-KR" altLang="en-US" sz="1400" dirty="0" err="1"/>
              <a:t>err</a:t>
            </a:r>
            <a:r>
              <a:rPr lang="ko-KR" altLang="en-US" sz="1400" dirty="0"/>
              <a:t>);</a:t>
            </a:r>
          </a:p>
          <a:p>
            <a:r>
              <a:rPr lang="ko-KR" altLang="en-US" sz="1400" dirty="0"/>
              <a:t>  }</a:t>
            </a:r>
          </a:p>
          <a:p>
            <a:r>
              <a:rPr lang="ko-KR" altLang="en-US" sz="1400" dirty="0"/>
              <a:t>});</a:t>
            </a:r>
          </a:p>
          <a:p>
            <a:endParaRPr lang="ko-KR" altLang="en-US" sz="1400" dirty="0"/>
          </a:p>
          <a:p>
            <a:r>
              <a:rPr lang="ko-KR" altLang="en-US" sz="1400" dirty="0" err="1"/>
              <a:t>module.exports</a:t>
            </a:r>
            <a:r>
              <a:rPr lang="ko-KR" altLang="en-US" sz="1400" dirty="0"/>
              <a:t> = </a:t>
            </a:r>
            <a:r>
              <a:rPr lang="ko-KR" altLang="en-US" sz="1400" dirty="0" err="1"/>
              <a:t>router</a:t>
            </a:r>
            <a:r>
              <a:rPr lang="ko-KR" altLang="en-US" sz="1400" dirty="0"/>
              <a:t>;</a:t>
            </a:r>
          </a:p>
        </p:txBody>
      </p:sp>
      <p:sp>
        <p:nvSpPr>
          <p:cNvPr id="5" name="모서리가 둥근 직사각형 4"/>
          <p:cNvSpPr/>
          <p:nvPr/>
        </p:nvSpPr>
        <p:spPr>
          <a:xfrm>
            <a:off x="2942705" y="102304"/>
            <a:ext cx="4222024" cy="6755696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7164729" y="2103120"/>
            <a:ext cx="4750424" cy="4364182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7880147" y="1712422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②</a:t>
            </a:r>
            <a:endParaRPr lang="ko-KR" altLang="en-US" sz="2400" b="1" dirty="0">
              <a:solidFill>
                <a:srgbClr val="00B0F0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972386" y="105954"/>
            <a:ext cx="4924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①</a:t>
            </a:r>
            <a:endParaRPr lang="ko-KR" altLang="en-US" sz="24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540708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522514" y="231208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dirty="0"/>
              <a:t>25. </a:t>
            </a:r>
            <a:r>
              <a:rPr lang="ko-KR" altLang="en-US" sz="4000" dirty="0"/>
              <a:t>쿼리 수행하기</a:t>
            </a:r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836452" y="1422352"/>
            <a:ext cx="5513180" cy="541554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/>
              <a:t>comments </a:t>
            </a:r>
            <a:r>
              <a:rPr lang="ko-KR" altLang="en-US" sz="2400" dirty="0"/>
              <a:t>라우터</a:t>
            </a:r>
            <a:r>
              <a:rPr lang="en-US" altLang="ko-KR" sz="2400" dirty="0">
                <a:latin typeface="KoPub돋움체_Pro Bold" pitchFamily="18" charset="-127"/>
                <a:ea typeface="KoPub돋움체_Pro Bold" pitchFamily="18" charset="-127"/>
              </a:rPr>
              <a:t>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69DF40B-D755-408B-A4D5-0B00F8F177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7665" y="1914446"/>
            <a:ext cx="3917660" cy="212415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708AA2B-B75F-4A6B-B7D0-22E5173403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3903" y="4038600"/>
            <a:ext cx="3574875" cy="272371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E510662-8F52-4612-9924-7944E4F141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6538" y="746313"/>
            <a:ext cx="5623094" cy="5578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04237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525176" y="239877"/>
            <a:ext cx="334758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b="1" dirty="0">
                <a:solidFill>
                  <a:srgbClr val="0070C0"/>
                </a:solidFill>
              </a:rPr>
              <a:t>comments</a:t>
            </a:r>
            <a:r>
              <a:rPr lang="en-US" altLang="ko-KR" sz="2000" dirty="0">
                <a:solidFill>
                  <a:srgbClr val="0070C0"/>
                </a:solidFill>
                <a:latin typeface="KoPub돋움체_Pro Bold" pitchFamily="18" charset="-127"/>
                <a:ea typeface="KoPub돋움체_Pro Bold" pitchFamily="18" charset="-127"/>
              </a:rPr>
              <a:t>.js (Full code)</a:t>
            </a:r>
            <a:endParaRPr lang="ko-KR" altLang="en-US" sz="2000" dirty="0">
              <a:solidFill>
                <a:srgbClr val="0070C0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28502" y="1214041"/>
            <a:ext cx="6096000" cy="46474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600" dirty="0" err="1"/>
              <a:t>const</a:t>
            </a:r>
            <a:r>
              <a:rPr lang="ko-KR" altLang="en-US" sz="1600" dirty="0"/>
              <a:t> </a:t>
            </a:r>
            <a:r>
              <a:rPr lang="ko-KR" altLang="en-US" sz="1600" dirty="0" err="1"/>
              <a:t>express</a:t>
            </a:r>
            <a:r>
              <a:rPr lang="ko-KR" altLang="en-US" sz="1600" dirty="0"/>
              <a:t> = </a:t>
            </a:r>
            <a:r>
              <a:rPr lang="ko-KR" altLang="en-US" sz="1600" dirty="0" err="1"/>
              <a:t>require</a:t>
            </a:r>
            <a:r>
              <a:rPr lang="ko-KR" altLang="en-US" sz="1600" dirty="0"/>
              <a:t>('</a:t>
            </a:r>
            <a:r>
              <a:rPr lang="ko-KR" altLang="en-US" sz="1600" dirty="0" err="1"/>
              <a:t>express</a:t>
            </a:r>
            <a:r>
              <a:rPr lang="ko-KR" altLang="en-US" sz="1600" dirty="0"/>
              <a:t>');</a:t>
            </a:r>
          </a:p>
          <a:p>
            <a:r>
              <a:rPr lang="ko-KR" altLang="en-US" sz="1600" dirty="0" err="1"/>
              <a:t>const</a:t>
            </a:r>
            <a:r>
              <a:rPr lang="ko-KR" altLang="en-US" sz="1600" dirty="0"/>
              <a:t> { </a:t>
            </a:r>
            <a:r>
              <a:rPr lang="ko-KR" altLang="en-US" sz="1600" dirty="0" err="1"/>
              <a:t>Comment</a:t>
            </a:r>
            <a:r>
              <a:rPr lang="ko-KR" altLang="en-US" sz="1600" dirty="0"/>
              <a:t> } = </a:t>
            </a:r>
            <a:r>
              <a:rPr lang="ko-KR" altLang="en-US" sz="1600" dirty="0" err="1"/>
              <a:t>require</a:t>
            </a:r>
            <a:r>
              <a:rPr lang="ko-KR" altLang="en-US" sz="1600" dirty="0"/>
              <a:t>('../</a:t>
            </a:r>
            <a:r>
              <a:rPr lang="ko-KR" altLang="en-US" sz="1600" dirty="0" err="1"/>
              <a:t>models</a:t>
            </a:r>
            <a:r>
              <a:rPr lang="ko-KR" altLang="en-US" sz="1600" dirty="0"/>
              <a:t>');</a:t>
            </a:r>
          </a:p>
          <a:p>
            <a:endParaRPr lang="ko-KR" altLang="en-US" sz="1600" dirty="0"/>
          </a:p>
          <a:p>
            <a:r>
              <a:rPr lang="ko-KR" altLang="en-US" sz="1600" dirty="0" err="1"/>
              <a:t>const</a:t>
            </a:r>
            <a:r>
              <a:rPr lang="ko-KR" altLang="en-US" sz="1600" dirty="0"/>
              <a:t> </a:t>
            </a:r>
            <a:r>
              <a:rPr lang="ko-KR" altLang="en-US" sz="1600" dirty="0" err="1"/>
              <a:t>router</a:t>
            </a:r>
            <a:r>
              <a:rPr lang="ko-KR" altLang="en-US" sz="1600" dirty="0"/>
              <a:t> = </a:t>
            </a:r>
            <a:r>
              <a:rPr lang="ko-KR" altLang="en-US" sz="1600" dirty="0" err="1"/>
              <a:t>express.Router</a:t>
            </a:r>
            <a:r>
              <a:rPr lang="ko-KR" altLang="en-US" sz="1600" dirty="0"/>
              <a:t>();</a:t>
            </a:r>
          </a:p>
          <a:p>
            <a:endParaRPr lang="ko-KR" altLang="en-US" sz="1600" dirty="0"/>
          </a:p>
          <a:p>
            <a:r>
              <a:rPr lang="ko-KR" altLang="en-US" sz="1600" dirty="0" err="1"/>
              <a:t>router.post</a:t>
            </a:r>
            <a:r>
              <a:rPr lang="ko-KR" altLang="en-US" sz="1600" dirty="0"/>
              <a:t>('/', </a:t>
            </a:r>
            <a:r>
              <a:rPr lang="ko-KR" altLang="en-US" sz="1600" dirty="0" err="1"/>
              <a:t>async</a:t>
            </a:r>
            <a:r>
              <a:rPr lang="ko-KR" altLang="en-US" sz="1600" dirty="0"/>
              <a:t> (</a:t>
            </a:r>
            <a:r>
              <a:rPr lang="ko-KR" altLang="en-US" sz="1600" dirty="0" err="1"/>
              <a:t>req</a:t>
            </a:r>
            <a:r>
              <a:rPr lang="ko-KR" altLang="en-US" sz="1600" dirty="0"/>
              <a:t>, </a:t>
            </a:r>
            <a:r>
              <a:rPr lang="ko-KR" altLang="en-US" sz="1600" dirty="0" err="1"/>
              <a:t>res</a:t>
            </a:r>
            <a:r>
              <a:rPr lang="ko-KR" altLang="en-US" sz="1600" dirty="0"/>
              <a:t>, </a:t>
            </a:r>
            <a:r>
              <a:rPr lang="ko-KR" altLang="en-US" sz="1600" dirty="0" err="1"/>
              <a:t>next</a:t>
            </a:r>
            <a:r>
              <a:rPr lang="ko-KR" altLang="en-US" sz="1600" dirty="0"/>
              <a:t>) =&gt; {</a:t>
            </a:r>
          </a:p>
          <a:p>
            <a:r>
              <a:rPr lang="ko-KR" altLang="en-US" sz="1600" dirty="0"/>
              <a:t>  </a:t>
            </a:r>
            <a:r>
              <a:rPr lang="ko-KR" altLang="en-US" sz="1600" dirty="0" err="1"/>
              <a:t>try</a:t>
            </a:r>
            <a:r>
              <a:rPr lang="ko-KR" altLang="en-US" sz="1600" dirty="0"/>
              <a:t> {</a:t>
            </a:r>
          </a:p>
          <a:p>
            <a:r>
              <a:rPr lang="ko-KR" altLang="en-US" sz="1600" dirty="0"/>
              <a:t>    </a:t>
            </a:r>
            <a:r>
              <a:rPr lang="ko-KR" altLang="en-US" sz="1600" dirty="0" err="1"/>
              <a:t>const</a:t>
            </a:r>
            <a:r>
              <a:rPr lang="ko-KR" altLang="en-US" sz="1600" dirty="0"/>
              <a:t> </a:t>
            </a:r>
            <a:r>
              <a:rPr lang="ko-KR" altLang="en-US" sz="1600" dirty="0" err="1"/>
              <a:t>comment</a:t>
            </a:r>
            <a:r>
              <a:rPr lang="ko-KR" altLang="en-US" sz="1600" dirty="0"/>
              <a:t> = </a:t>
            </a:r>
            <a:r>
              <a:rPr lang="ko-KR" altLang="en-US" sz="1600" dirty="0" err="1"/>
              <a:t>await</a:t>
            </a:r>
            <a:r>
              <a:rPr lang="ko-KR" altLang="en-US" sz="1600" dirty="0"/>
              <a:t> </a:t>
            </a:r>
            <a:r>
              <a:rPr lang="ko-KR" altLang="en-US" sz="1600" dirty="0" err="1"/>
              <a:t>Comment.create</a:t>
            </a:r>
            <a:r>
              <a:rPr lang="ko-KR" altLang="en-US" sz="1600" dirty="0"/>
              <a:t>({</a:t>
            </a:r>
          </a:p>
          <a:p>
            <a:r>
              <a:rPr lang="ko-KR" altLang="en-US" sz="1600" dirty="0"/>
              <a:t>      </a:t>
            </a:r>
            <a:r>
              <a:rPr lang="ko-KR" altLang="en-US" sz="1600" dirty="0" err="1"/>
              <a:t>commenter</a:t>
            </a:r>
            <a:r>
              <a:rPr lang="ko-KR" altLang="en-US" sz="1600" dirty="0"/>
              <a:t>: </a:t>
            </a:r>
            <a:r>
              <a:rPr lang="ko-KR" altLang="en-US" sz="1600" dirty="0" err="1"/>
              <a:t>req.body.id</a:t>
            </a:r>
            <a:r>
              <a:rPr lang="ko-KR" altLang="en-US" sz="1600" dirty="0"/>
              <a:t>,</a:t>
            </a:r>
          </a:p>
          <a:p>
            <a:r>
              <a:rPr lang="ko-KR" altLang="en-US" sz="1600" dirty="0"/>
              <a:t>      </a:t>
            </a:r>
            <a:r>
              <a:rPr lang="ko-KR" altLang="en-US" sz="1600" dirty="0" err="1"/>
              <a:t>comment</a:t>
            </a:r>
            <a:r>
              <a:rPr lang="ko-KR" altLang="en-US" sz="1600" dirty="0"/>
              <a:t>: </a:t>
            </a:r>
            <a:r>
              <a:rPr lang="ko-KR" altLang="en-US" sz="1600" dirty="0" err="1"/>
              <a:t>req.body.comment</a:t>
            </a:r>
            <a:r>
              <a:rPr lang="ko-KR" altLang="en-US" sz="1600" dirty="0"/>
              <a:t>,</a:t>
            </a:r>
          </a:p>
          <a:p>
            <a:r>
              <a:rPr lang="ko-KR" altLang="en-US" sz="1600" dirty="0"/>
              <a:t>    });</a:t>
            </a:r>
          </a:p>
          <a:p>
            <a:r>
              <a:rPr lang="ko-KR" altLang="en-US" sz="1600" dirty="0"/>
              <a:t>    </a:t>
            </a:r>
            <a:r>
              <a:rPr lang="ko-KR" altLang="en-US" sz="1600" dirty="0" err="1"/>
              <a:t>console.log</a:t>
            </a:r>
            <a:r>
              <a:rPr lang="ko-KR" altLang="en-US" sz="1600" dirty="0"/>
              <a:t>(</a:t>
            </a:r>
            <a:r>
              <a:rPr lang="ko-KR" altLang="en-US" sz="1600" dirty="0" err="1"/>
              <a:t>comment</a:t>
            </a:r>
            <a:r>
              <a:rPr lang="ko-KR" altLang="en-US" sz="1600" dirty="0"/>
              <a:t>);</a:t>
            </a:r>
          </a:p>
          <a:p>
            <a:r>
              <a:rPr lang="ko-KR" altLang="en-US" sz="1600" dirty="0"/>
              <a:t>    </a:t>
            </a:r>
            <a:r>
              <a:rPr lang="ko-KR" altLang="en-US" sz="1600" dirty="0" err="1"/>
              <a:t>res.status</a:t>
            </a:r>
            <a:r>
              <a:rPr lang="ko-KR" altLang="en-US" sz="1600" dirty="0"/>
              <a:t>(201).</a:t>
            </a:r>
            <a:r>
              <a:rPr lang="ko-KR" altLang="en-US" sz="1600" dirty="0" err="1"/>
              <a:t>json</a:t>
            </a:r>
            <a:r>
              <a:rPr lang="ko-KR" altLang="en-US" sz="1600" dirty="0"/>
              <a:t>(</a:t>
            </a:r>
            <a:r>
              <a:rPr lang="ko-KR" altLang="en-US" sz="1600" dirty="0" err="1"/>
              <a:t>comment</a:t>
            </a:r>
            <a:r>
              <a:rPr lang="ko-KR" altLang="en-US" sz="1600" dirty="0"/>
              <a:t>);</a:t>
            </a:r>
          </a:p>
          <a:p>
            <a:r>
              <a:rPr lang="ko-KR" altLang="en-US" sz="1600" dirty="0"/>
              <a:t>  } </a:t>
            </a:r>
            <a:r>
              <a:rPr lang="ko-KR" altLang="en-US" sz="1600" dirty="0" err="1"/>
              <a:t>catch</a:t>
            </a:r>
            <a:r>
              <a:rPr lang="ko-KR" altLang="en-US" sz="1600" dirty="0"/>
              <a:t> (</a:t>
            </a:r>
            <a:r>
              <a:rPr lang="ko-KR" altLang="en-US" sz="1600" dirty="0" err="1"/>
              <a:t>err</a:t>
            </a:r>
            <a:r>
              <a:rPr lang="ko-KR" altLang="en-US" sz="1600" dirty="0"/>
              <a:t>) {</a:t>
            </a:r>
          </a:p>
          <a:p>
            <a:r>
              <a:rPr lang="ko-KR" altLang="en-US" sz="1600" dirty="0"/>
              <a:t>    </a:t>
            </a:r>
            <a:r>
              <a:rPr lang="ko-KR" altLang="en-US" sz="1600" dirty="0" err="1"/>
              <a:t>console.error</a:t>
            </a:r>
            <a:r>
              <a:rPr lang="ko-KR" altLang="en-US" sz="1600" dirty="0"/>
              <a:t>(</a:t>
            </a:r>
            <a:r>
              <a:rPr lang="ko-KR" altLang="en-US" sz="1600" dirty="0" err="1"/>
              <a:t>err</a:t>
            </a:r>
            <a:r>
              <a:rPr lang="ko-KR" altLang="en-US" sz="1600" dirty="0"/>
              <a:t>);</a:t>
            </a:r>
          </a:p>
          <a:p>
            <a:r>
              <a:rPr lang="ko-KR" altLang="en-US" sz="1600" dirty="0"/>
              <a:t>    </a:t>
            </a:r>
            <a:r>
              <a:rPr lang="ko-KR" altLang="en-US" sz="1600" dirty="0" err="1"/>
              <a:t>next</a:t>
            </a:r>
            <a:r>
              <a:rPr lang="ko-KR" altLang="en-US" sz="1600" dirty="0"/>
              <a:t>(</a:t>
            </a:r>
            <a:r>
              <a:rPr lang="ko-KR" altLang="en-US" sz="1600" dirty="0" err="1"/>
              <a:t>err</a:t>
            </a:r>
            <a:r>
              <a:rPr lang="ko-KR" altLang="en-US" sz="1600" dirty="0"/>
              <a:t>);</a:t>
            </a:r>
          </a:p>
          <a:p>
            <a:r>
              <a:rPr lang="ko-KR" altLang="en-US" sz="1600" dirty="0"/>
              <a:t>  }</a:t>
            </a:r>
          </a:p>
          <a:p>
            <a:r>
              <a:rPr lang="ko-KR" altLang="en-US" sz="1600" dirty="0"/>
              <a:t>});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5608320" y="639987"/>
            <a:ext cx="6096000" cy="547842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400" dirty="0" err="1"/>
              <a:t>router.route</a:t>
            </a:r>
            <a:r>
              <a:rPr lang="ko-KR" altLang="en-US" sz="1400" dirty="0"/>
              <a:t>('/:</a:t>
            </a:r>
            <a:r>
              <a:rPr lang="ko-KR" altLang="en-US" sz="1400" dirty="0" err="1"/>
              <a:t>id</a:t>
            </a:r>
            <a:r>
              <a:rPr lang="ko-KR" altLang="en-US" sz="1400" dirty="0"/>
              <a:t>')</a:t>
            </a:r>
          </a:p>
          <a:p>
            <a:r>
              <a:rPr lang="ko-KR" altLang="en-US" sz="1400" dirty="0"/>
              <a:t>  .</a:t>
            </a:r>
            <a:r>
              <a:rPr lang="ko-KR" altLang="en-US" sz="1400" dirty="0" err="1"/>
              <a:t>patch</a:t>
            </a:r>
            <a:r>
              <a:rPr lang="ko-KR" altLang="en-US" sz="1400" dirty="0"/>
              <a:t>(</a:t>
            </a:r>
            <a:r>
              <a:rPr lang="ko-KR" altLang="en-US" sz="1400" dirty="0" err="1"/>
              <a:t>async</a:t>
            </a:r>
            <a:r>
              <a:rPr lang="ko-KR" altLang="en-US" sz="1400" dirty="0"/>
              <a:t> (</a:t>
            </a:r>
            <a:r>
              <a:rPr lang="ko-KR" altLang="en-US" sz="1400" dirty="0" err="1"/>
              <a:t>req</a:t>
            </a:r>
            <a:r>
              <a:rPr lang="ko-KR" altLang="en-US" sz="1400" dirty="0"/>
              <a:t>, </a:t>
            </a:r>
            <a:r>
              <a:rPr lang="ko-KR" altLang="en-US" sz="1400" dirty="0" err="1"/>
              <a:t>res</a:t>
            </a:r>
            <a:r>
              <a:rPr lang="ko-KR" altLang="en-US" sz="1400" dirty="0"/>
              <a:t>, </a:t>
            </a:r>
            <a:r>
              <a:rPr lang="ko-KR" altLang="en-US" sz="1400" dirty="0" err="1"/>
              <a:t>next</a:t>
            </a:r>
            <a:r>
              <a:rPr lang="ko-KR" altLang="en-US" sz="1400" dirty="0"/>
              <a:t>) =&gt; {</a:t>
            </a:r>
          </a:p>
          <a:p>
            <a:r>
              <a:rPr lang="ko-KR" altLang="en-US" sz="1400" dirty="0"/>
              <a:t>    </a:t>
            </a:r>
            <a:r>
              <a:rPr lang="ko-KR" altLang="en-US" sz="1400" dirty="0" err="1"/>
              <a:t>try</a:t>
            </a:r>
            <a:r>
              <a:rPr lang="ko-KR" altLang="en-US" sz="1400" dirty="0"/>
              <a:t> {</a:t>
            </a:r>
          </a:p>
          <a:p>
            <a:r>
              <a:rPr lang="ko-KR" altLang="en-US" sz="1400" dirty="0"/>
              <a:t>      </a:t>
            </a:r>
            <a:r>
              <a:rPr lang="ko-KR" altLang="en-US" sz="1400" dirty="0" err="1"/>
              <a:t>const</a:t>
            </a:r>
            <a:r>
              <a:rPr lang="ko-KR" altLang="en-US" sz="1400" dirty="0"/>
              <a:t> </a:t>
            </a:r>
            <a:r>
              <a:rPr lang="ko-KR" altLang="en-US" sz="1400" dirty="0" err="1"/>
              <a:t>result</a:t>
            </a:r>
            <a:r>
              <a:rPr lang="ko-KR" altLang="en-US" sz="1400" dirty="0"/>
              <a:t> = </a:t>
            </a:r>
            <a:r>
              <a:rPr lang="ko-KR" altLang="en-US" sz="1400" dirty="0" err="1"/>
              <a:t>await</a:t>
            </a:r>
            <a:r>
              <a:rPr lang="ko-KR" altLang="en-US" sz="1400" dirty="0"/>
              <a:t> </a:t>
            </a:r>
            <a:r>
              <a:rPr lang="ko-KR" altLang="en-US" sz="1400" dirty="0" err="1"/>
              <a:t>Comment.update</a:t>
            </a:r>
            <a:r>
              <a:rPr lang="ko-KR" altLang="en-US" sz="1400" dirty="0"/>
              <a:t>({</a:t>
            </a:r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comment</a:t>
            </a:r>
            <a:r>
              <a:rPr lang="ko-KR" altLang="en-US" sz="1400" dirty="0"/>
              <a:t>: </a:t>
            </a:r>
            <a:r>
              <a:rPr lang="ko-KR" altLang="en-US" sz="1400" dirty="0" err="1"/>
              <a:t>req.body.comment</a:t>
            </a:r>
            <a:r>
              <a:rPr lang="ko-KR" altLang="en-US" sz="1400" dirty="0"/>
              <a:t>,</a:t>
            </a:r>
          </a:p>
          <a:p>
            <a:r>
              <a:rPr lang="ko-KR" altLang="en-US" sz="1400" dirty="0"/>
              <a:t>      }, {</a:t>
            </a:r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where</a:t>
            </a:r>
            <a:r>
              <a:rPr lang="ko-KR" altLang="en-US" sz="1400" dirty="0"/>
              <a:t>: { </a:t>
            </a:r>
            <a:r>
              <a:rPr lang="ko-KR" altLang="en-US" sz="1400" dirty="0" err="1"/>
              <a:t>id</a:t>
            </a:r>
            <a:r>
              <a:rPr lang="ko-KR" altLang="en-US" sz="1400" dirty="0"/>
              <a:t>: req.params.id },</a:t>
            </a:r>
          </a:p>
          <a:p>
            <a:r>
              <a:rPr lang="ko-KR" altLang="en-US" sz="1400" dirty="0"/>
              <a:t>      });</a:t>
            </a:r>
          </a:p>
          <a:p>
            <a:r>
              <a:rPr lang="ko-KR" altLang="en-US" sz="1400" dirty="0"/>
              <a:t>      </a:t>
            </a:r>
            <a:r>
              <a:rPr lang="ko-KR" altLang="en-US" sz="1400" dirty="0" err="1"/>
              <a:t>res.json</a:t>
            </a:r>
            <a:r>
              <a:rPr lang="ko-KR" altLang="en-US" sz="1400" dirty="0"/>
              <a:t>(</a:t>
            </a:r>
            <a:r>
              <a:rPr lang="ko-KR" altLang="en-US" sz="1400" dirty="0" err="1"/>
              <a:t>result</a:t>
            </a:r>
            <a:r>
              <a:rPr lang="ko-KR" altLang="en-US" sz="1400" dirty="0"/>
              <a:t>);</a:t>
            </a:r>
          </a:p>
          <a:p>
            <a:r>
              <a:rPr lang="ko-KR" altLang="en-US" sz="1400" dirty="0"/>
              <a:t>    } </a:t>
            </a:r>
            <a:r>
              <a:rPr lang="ko-KR" altLang="en-US" sz="1400" dirty="0" err="1"/>
              <a:t>catch</a:t>
            </a:r>
            <a:r>
              <a:rPr lang="ko-KR" altLang="en-US" sz="1400" dirty="0"/>
              <a:t> (</a:t>
            </a:r>
            <a:r>
              <a:rPr lang="ko-KR" altLang="en-US" sz="1400" dirty="0" err="1"/>
              <a:t>err</a:t>
            </a:r>
            <a:r>
              <a:rPr lang="ko-KR" altLang="en-US" sz="1400" dirty="0"/>
              <a:t>) {</a:t>
            </a:r>
          </a:p>
          <a:p>
            <a:r>
              <a:rPr lang="ko-KR" altLang="en-US" sz="1400" dirty="0"/>
              <a:t>      </a:t>
            </a:r>
            <a:r>
              <a:rPr lang="ko-KR" altLang="en-US" sz="1400" dirty="0" err="1"/>
              <a:t>console.error</a:t>
            </a:r>
            <a:r>
              <a:rPr lang="ko-KR" altLang="en-US" sz="1400" dirty="0"/>
              <a:t>(</a:t>
            </a:r>
            <a:r>
              <a:rPr lang="ko-KR" altLang="en-US" sz="1400" dirty="0" err="1"/>
              <a:t>err</a:t>
            </a:r>
            <a:r>
              <a:rPr lang="ko-KR" altLang="en-US" sz="1400" dirty="0"/>
              <a:t>);</a:t>
            </a:r>
          </a:p>
          <a:p>
            <a:r>
              <a:rPr lang="ko-KR" altLang="en-US" sz="1400" dirty="0"/>
              <a:t>      </a:t>
            </a:r>
            <a:r>
              <a:rPr lang="ko-KR" altLang="en-US" sz="1400" dirty="0" err="1"/>
              <a:t>next</a:t>
            </a:r>
            <a:r>
              <a:rPr lang="ko-KR" altLang="en-US" sz="1400" dirty="0"/>
              <a:t>(</a:t>
            </a:r>
            <a:r>
              <a:rPr lang="ko-KR" altLang="en-US" sz="1400" dirty="0" err="1"/>
              <a:t>err</a:t>
            </a:r>
            <a:r>
              <a:rPr lang="ko-KR" altLang="en-US" sz="1400" dirty="0"/>
              <a:t>);</a:t>
            </a:r>
          </a:p>
          <a:p>
            <a:r>
              <a:rPr lang="ko-KR" altLang="en-US" sz="1400" dirty="0"/>
              <a:t>    }</a:t>
            </a:r>
          </a:p>
          <a:p>
            <a:r>
              <a:rPr lang="ko-KR" altLang="en-US" sz="1400" dirty="0"/>
              <a:t>  })</a:t>
            </a:r>
          </a:p>
          <a:p>
            <a:r>
              <a:rPr lang="ko-KR" altLang="en-US" sz="1400" dirty="0"/>
              <a:t>  .</a:t>
            </a:r>
            <a:r>
              <a:rPr lang="ko-KR" altLang="en-US" sz="1400" dirty="0" err="1"/>
              <a:t>delete</a:t>
            </a:r>
            <a:r>
              <a:rPr lang="ko-KR" altLang="en-US" sz="1400" dirty="0"/>
              <a:t>(</a:t>
            </a:r>
            <a:r>
              <a:rPr lang="ko-KR" altLang="en-US" sz="1400" dirty="0" err="1"/>
              <a:t>async</a:t>
            </a:r>
            <a:r>
              <a:rPr lang="ko-KR" altLang="en-US" sz="1400" dirty="0"/>
              <a:t> (</a:t>
            </a:r>
            <a:r>
              <a:rPr lang="ko-KR" altLang="en-US" sz="1400" dirty="0" err="1"/>
              <a:t>req</a:t>
            </a:r>
            <a:r>
              <a:rPr lang="ko-KR" altLang="en-US" sz="1400" dirty="0"/>
              <a:t>, </a:t>
            </a:r>
            <a:r>
              <a:rPr lang="ko-KR" altLang="en-US" sz="1400" dirty="0" err="1"/>
              <a:t>res</a:t>
            </a:r>
            <a:r>
              <a:rPr lang="ko-KR" altLang="en-US" sz="1400" dirty="0"/>
              <a:t>, </a:t>
            </a:r>
            <a:r>
              <a:rPr lang="ko-KR" altLang="en-US" sz="1400" dirty="0" err="1"/>
              <a:t>next</a:t>
            </a:r>
            <a:r>
              <a:rPr lang="ko-KR" altLang="en-US" sz="1400" dirty="0"/>
              <a:t>) =&gt; {</a:t>
            </a:r>
          </a:p>
          <a:p>
            <a:r>
              <a:rPr lang="ko-KR" altLang="en-US" sz="1400" dirty="0"/>
              <a:t>    </a:t>
            </a:r>
            <a:r>
              <a:rPr lang="ko-KR" altLang="en-US" sz="1400" dirty="0" err="1"/>
              <a:t>try</a:t>
            </a:r>
            <a:r>
              <a:rPr lang="ko-KR" altLang="en-US" sz="1400" dirty="0"/>
              <a:t> {</a:t>
            </a:r>
          </a:p>
          <a:p>
            <a:r>
              <a:rPr lang="ko-KR" altLang="en-US" sz="1400" dirty="0"/>
              <a:t>      </a:t>
            </a:r>
            <a:r>
              <a:rPr lang="ko-KR" altLang="en-US" sz="1400" dirty="0" err="1"/>
              <a:t>const</a:t>
            </a:r>
            <a:r>
              <a:rPr lang="ko-KR" altLang="en-US" sz="1400" dirty="0"/>
              <a:t> </a:t>
            </a:r>
            <a:r>
              <a:rPr lang="ko-KR" altLang="en-US" sz="1400" dirty="0" err="1"/>
              <a:t>result</a:t>
            </a:r>
            <a:r>
              <a:rPr lang="ko-KR" altLang="en-US" sz="1400" dirty="0"/>
              <a:t> = </a:t>
            </a:r>
            <a:r>
              <a:rPr lang="ko-KR" altLang="en-US" sz="1400" dirty="0" err="1"/>
              <a:t>await</a:t>
            </a:r>
            <a:r>
              <a:rPr lang="ko-KR" altLang="en-US" sz="1400" dirty="0"/>
              <a:t> </a:t>
            </a:r>
            <a:r>
              <a:rPr lang="ko-KR" altLang="en-US" sz="1400" dirty="0" err="1"/>
              <a:t>Comment.destroy</a:t>
            </a:r>
            <a:r>
              <a:rPr lang="ko-KR" altLang="en-US" sz="1400" dirty="0"/>
              <a:t>({ </a:t>
            </a:r>
            <a:r>
              <a:rPr lang="ko-KR" altLang="en-US" sz="1400" dirty="0" err="1"/>
              <a:t>where</a:t>
            </a:r>
            <a:r>
              <a:rPr lang="ko-KR" altLang="en-US" sz="1400" dirty="0"/>
              <a:t>: { </a:t>
            </a:r>
            <a:r>
              <a:rPr lang="ko-KR" altLang="en-US" sz="1400" dirty="0" err="1"/>
              <a:t>id</a:t>
            </a:r>
            <a:r>
              <a:rPr lang="ko-KR" altLang="en-US" sz="1400" dirty="0"/>
              <a:t>: req.params.id } });</a:t>
            </a:r>
          </a:p>
          <a:p>
            <a:r>
              <a:rPr lang="ko-KR" altLang="en-US" sz="1400" dirty="0"/>
              <a:t>      </a:t>
            </a:r>
            <a:r>
              <a:rPr lang="ko-KR" altLang="en-US" sz="1400" dirty="0" err="1"/>
              <a:t>res.json</a:t>
            </a:r>
            <a:r>
              <a:rPr lang="ko-KR" altLang="en-US" sz="1400" dirty="0"/>
              <a:t>(</a:t>
            </a:r>
            <a:r>
              <a:rPr lang="ko-KR" altLang="en-US" sz="1400" dirty="0" err="1"/>
              <a:t>result</a:t>
            </a:r>
            <a:r>
              <a:rPr lang="ko-KR" altLang="en-US" sz="1400" dirty="0"/>
              <a:t>);</a:t>
            </a:r>
          </a:p>
          <a:p>
            <a:r>
              <a:rPr lang="ko-KR" altLang="en-US" sz="1400" dirty="0"/>
              <a:t>    } </a:t>
            </a:r>
            <a:r>
              <a:rPr lang="ko-KR" altLang="en-US" sz="1400" dirty="0" err="1"/>
              <a:t>catch</a:t>
            </a:r>
            <a:r>
              <a:rPr lang="ko-KR" altLang="en-US" sz="1400" dirty="0"/>
              <a:t> (</a:t>
            </a:r>
            <a:r>
              <a:rPr lang="ko-KR" altLang="en-US" sz="1400" dirty="0" err="1"/>
              <a:t>err</a:t>
            </a:r>
            <a:r>
              <a:rPr lang="ko-KR" altLang="en-US" sz="1400" dirty="0"/>
              <a:t>) {</a:t>
            </a:r>
          </a:p>
          <a:p>
            <a:r>
              <a:rPr lang="ko-KR" altLang="en-US" sz="1400" dirty="0"/>
              <a:t>      </a:t>
            </a:r>
            <a:r>
              <a:rPr lang="ko-KR" altLang="en-US" sz="1400" dirty="0" err="1"/>
              <a:t>console.error</a:t>
            </a:r>
            <a:r>
              <a:rPr lang="ko-KR" altLang="en-US" sz="1400" dirty="0"/>
              <a:t>(</a:t>
            </a:r>
            <a:r>
              <a:rPr lang="ko-KR" altLang="en-US" sz="1400" dirty="0" err="1"/>
              <a:t>err</a:t>
            </a:r>
            <a:r>
              <a:rPr lang="ko-KR" altLang="en-US" sz="1400" dirty="0"/>
              <a:t>);</a:t>
            </a:r>
          </a:p>
          <a:p>
            <a:r>
              <a:rPr lang="ko-KR" altLang="en-US" sz="1400" dirty="0"/>
              <a:t>      </a:t>
            </a:r>
            <a:r>
              <a:rPr lang="ko-KR" altLang="en-US" sz="1400" dirty="0" err="1"/>
              <a:t>next</a:t>
            </a:r>
            <a:r>
              <a:rPr lang="ko-KR" altLang="en-US" sz="1400" dirty="0"/>
              <a:t>(</a:t>
            </a:r>
            <a:r>
              <a:rPr lang="ko-KR" altLang="en-US" sz="1400" dirty="0" err="1"/>
              <a:t>err</a:t>
            </a:r>
            <a:r>
              <a:rPr lang="ko-KR" altLang="en-US" sz="1400" dirty="0"/>
              <a:t>);</a:t>
            </a:r>
          </a:p>
          <a:p>
            <a:r>
              <a:rPr lang="ko-KR" altLang="en-US" sz="1400" dirty="0"/>
              <a:t>    }</a:t>
            </a:r>
          </a:p>
          <a:p>
            <a:r>
              <a:rPr lang="ko-KR" altLang="en-US" sz="1400" dirty="0"/>
              <a:t>  });</a:t>
            </a:r>
          </a:p>
          <a:p>
            <a:endParaRPr lang="ko-KR" altLang="en-US" sz="1400" dirty="0"/>
          </a:p>
          <a:p>
            <a:r>
              <a:rPr lang="ko-KR" altLang="en-US" sz="1400" dirty="0" err="1"/>
              <a:t>module.exports</a:t>
            </a:r>
            <a:r>
              <a:rPr lang="ko-KR" altLang="en-US" sz="1400" dirty="0"/>
              <a:t> = </a:t>
            </a:r>
            <a:r>
              <a:rPr lang="ko-KR" altLang="en-US" sz="1400" dirty="0" err="1"/>
              <a:t>router</a:t>
            </a:r>
            <a:r>
              <a:rPr lang="ko-KR" altLang="en-US" sz="1400" dirty="0"/>
              <a:t>;</a:t>
            </a:r>
          </a:p>
        </p:txBody>
      </p:sp>
      <p:sp>
        <p:nvSpPr>
          <p:cNvPr id="5" name="모서리가 둥근 직사각형 4"/>
          <p:cNvSpPr/>
          <p:nvPr/>
        </p:nvSpPr>
        <p:spPr>
          <a:xfrm>
            <a:off x="473984" y="989214"/>
            <a:ext cx="4763034" cy="4979323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5234929" y="439932"/>
            <a:ext cx="6411201" cy="5960868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5234929" y="307935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②</a:t>
            </a:r>
            <a:endParaRPr lang="ko-KR" altLang="en-US" sz="2400" b="1" dirty="0">
              <a:solidFill>
                <a:srgbClr val="00B0F0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134498" y="593458"/>
            <a:ext cx="4924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①</a:t>
            </a:r>
            <a:endParaRPr lang="ko-KR" altLang="en-US" sz="24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846893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446315" y="256268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dirty="0"/>
              <a:t>26. </a:t>
            </a:r>
            <a:r>
              <a:rPr lang="ko-KR" altLang="en-US" sz="4000" dirty="0"/>
              <a:t>서버 접속하기</a:t>
            </a:r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608726" y="1442460"/>
            <a:ext cx="9973063" cy="541554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sz="2400" dirty="0" err="1">
                <a:latin typeface="KoPub돋움체_Pro Bold" pitchFamily="18" charset="-127"/>
                <a:ea typeface="KoPub돋움체_Pro Bold" pitchFamily="18" charset="-127"/>
              </a:rPr>
              <a:t>npm</a:t>
            </a:r>
            <a:r>
              <a:rPr lang="en-US" altLang="ko-KR" sz="2400" dirty="0">
                <a:latin typeface="KoPub돋움체_Pro Bold" pitchFamily="18" charset="-127"/>
                <a:ea typeface="KoPub돋움체_Pro Bold" pitchFamily="18" charset="-127"/>
              </a:rPr>
              <a:t> start</a:t>
            </a:r>
            <a:r>
              <a:rPr lang="ko-KR" altLang="en-US" sz="2400" dirty="0">
                <a:latin typeface="KoPub돋움체_Pro Bold" pitchFamily="18" charset="-127"/>
                <a:ea typeface="KoPub돋움체_Pro Bold" pitchFamily="18" charset="-127"/>
              </a:rPr>
              <a:t>로 서버 시작</a:t>
            </a:r>
            <a:endParaRPr lang="en-US" altLang="ko-KR" sz="2400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r>
              <a:rPr lang="en-US" altLang="ko-KR" sz="20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localhost:3000 </a:t>
            </a:r>
            <a:r>
              <a:rPr lang="ko-KR" altLang="en-US" sz="20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으로 접속하면 </a:t>
            </a:r>
            <a:r>
              <a:rPr lang="ko-KR" altLang="en-US" sz="20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시퀄라이즈가</a:t>
            </a:r>
            <a:r>
              <a:rPr lang="ko-KR" altLang="en-US" sz="20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수행하는 </a:t>
            </a:r>
            <a:r>
              <a:rPr lang="en-US" altLang="ko-KR" sz="20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SQL</a:t>
            </a:r>
            <a:r>
              <a:rPr lang="ko-KR" altLang="en-US" sz="20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문이 콘솔에 찍힘</a:t>
            </a:r>
            <a:endParaRPr lang="en-US" altLang="ko-KR" sz="20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17898EA-901E-438D-80F8-0AA648A82E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138" y="2218441"/>
            <a:ext cx="7992989" cy="133030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90A434C-A31D-4BA0-B84A-CF6A89BBFA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4838" y="3128638"/>
            <a:ext cx="3772105" cy="3729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5697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490959" y="332051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>
                <a:latin typeface="KoPub돋움체_Pro Bold" pitchFamily="18" charset="-127"/>
                <a:ea typeface="KoPub돋움체_Pro Bold" pitchFamily="18" charset="-127"/>
              </a:rPr>
              <a:t>5. MySQL </a:t>
            </a:r>
            <a:r>
              <a:rPr lang="ko-KR" altLang="en-US">
                <a:latin typeface="KoPub돋움체_Pro Bold" pitchFamily="18" charset="-127"/>
                <a:ea typeface="KoPub돋움체_Pro Bold" pitchFamily="18" charset="-127"/>
              </a:rPr>
              <a:t>기본 설정하기</a:t>
            </a:r>
            <a:endParaRPr lang="ko-KR" altLang="en-US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757177" y="165761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>
                <a:latin typeface="KoPub돋움체_Pro Bold" pitchFamily="18" charset="-127"/>
                <a:ea typeface="KoPub돋움체_Pro Bold" pitchFamily="18" charset="-127"/>
              </a:rPr>
              <a:t>계속 </a:t>
            </a:r>
            <a:r>
              <a:rPr lang="en-US" altLang="ko-KR" sz="2400" dirty="0">
                <a:latin typeface="KoPub돋움체_Pro Bold" pitchFamily="18" charset="-127"/>
                <a:ea typeface="KoPub돋움체_Pro Bold" pitchFamily="18" charset="-127"/>
              </a:rPr>
              <a:t>Next</a:t>
            </a:r>
            <a:r>
              <a:rPr lang="ko-KR" altLang="en-US" sz="2400" dirty="0">
                <a:latin typeface="KoPub돋움체_Pro Bold" pitchFamily="18" charset="-127"/>
                <a:ea typeface="KoPub돋움체_Pro Bold" pitchFamily="18" charset="-127"/>
              </a:rPr>
              <a:t>를 누르다가 비밀번호 설정하고 넘어가기</a:t>
            </a:r>
            <a:endParaRPr lang="en-US" altLang="ko-KR" sz="2400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3A997D0-3B90-4293-8D70-ABA348A2BF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699" y="2161647"/>
            <a:ext cx="5351495" cy="432017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9FEC36A-E08B-4554-B180-1356AB2B9B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8194" y="2242670"/>
            <a:ext cx="5251130" cy="423915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246FE54-EA27-47E1-8767-2F946D385B51}"/>
              </a:ext>
            </a:extLst>
          </p:cNvPr>
          <p:cNvSpPr txBox="1"/>
          <p:nvPr/>
        </p:nvSpPr>
        <p:spPr>
          <a:xfrm>
            <a:off x="8509142" y="1580810"/>
            <a:ext cx="3191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accent5">
                    <a:lumMod val="75000"/>
                  </a:schemeClr>
                </a:solidFill>
              </a:rPr>
              <a:t>Password </a:t>
            </a:r>
            <a:r>
              <a:rPr lang="ko-KR" altLang="en-US" dirty="0">
                <a:solidFill>
                  <a:schemeClr val="accent5">
                    <a:lumMod val="75000"/>
                  </a:schemeClr>
                </a:solidFill>
              </a:rPr>
              <a:t>는 기억해 둘 것</a:t>
            </a:r>
            <a:r>
              <a:rPr lang="en-US" altLang="ko-KR" dirty="0">
                <a:solidFill>
                  <a:schemeClr val="accent5">
                    <a:lumMod val="75000"/>
                  </a:schemeClr>
                </a:solidFill>
              </a:rPr>
              <a:t>!</a:t>
            </a:r>
            <a:endParaRPr lang="ko-KR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704825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500867" y="30189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/>
              <a:t>27. </a:t>
            </a:r>
            <a:r>
              <a:rPr lang="ko-KR" altLang="en-US"/>
              <a:t>서버 접속하기</a:t>
            </a:r>
            <a:endParaRPr lang="ko-KR" altLang="en-US" dirty="0"/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1010624" y="1442460"/>
            <a:ext cx="8107709" cy="541554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/>
              <a:t>글 등록</a:t>
            </a:r>
            <a:r>
              <a:rPr lang="en-US" altLang="ko-KR" sz="2400"/>
              <a:t>/</a:t>
            </a:r>
            <a:r>
              <a:rPr lang="ko-KR" altLang="en-US" sz="2400"/>
              <a:t>수정</a:t>
            </a:r>
            <a:r>
              <a:rPr lang="en-US" altLang="ko-KR" sz="2400"/>
              <a:t>/</a:t>
            </a:r>
            <a:r>
              <a:rPr lang="ko-KR" altLang="en-US" sz="2400"/>
              <a:t>삭제 해보기</a:t>
            </a:r>
            <a:endParaRPr lang="en-US" altLang="ko-KR" sz="24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2704B81-BC7E-4A27-923D-4B308E4021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624" y="1965086"/>
            <a:ext cx="4878372" cy="453679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D33E6DF-249E-4F52-80EC-2FB81F99CA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9691" y="1201685"/>
            <a:ext cx="5225019" cy="5300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39764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roup 84">
            <a:extLst>
              <a:ext uri="{FF2B5EF4-FFF2-40B4-BE49-F238E27FC236}">
                <a16:creationId xmlns:a16="http://schemas.microsoft.com/office/drawing/2014/main" id="{3B091A03-6081-4654-B4D5-F24E289370DA}"/>
              </a:ext>
            </a:extLst>
          </p:cNvPr>
          <p:cNvGrpSpPr/>
          <p:nvPr/>
        </p:nvGrpSpPr>
        <p:grpSpPr>
          <a:xfrm>
            <a:off x="8452338" y="1742966"/>
            <a:ext cx="3444388" cy="3884111"/>
            <a:chOff x="1" y="3385664"/>
            <a:chExt cx="3245157" cy="3492319"/>
          </a:xfrm>
        </p:grpSpPr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0373AA0E-9C86-41D7-AF70-21FE01ED4C24}"/>
                </a:ext>
              </a:extLst>
            </p:cNvPr>
            <p:cNvGrpSpPr/>
            <p:nvPr/>
          </p:nvGrpSpPr>
          <p:grpSpPr>
            <a:xfrm>
              <a:off x="1" y="3962278"/>
              <a:ext cx="2034371" cy="2277641"/>
              <a:chOff x="1" y="3962278"/>
              <a:chExt cx="2034371" cy="2277641"/>
            </a:xfrm>
          </p:grpSpPr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3B68F3ED-3BFD-45A1-9591-6BE64DD5B035}"/>
                  </a:ext>
                </a:extLst>
              </p:cNvPr>
              <p:cNvSpPr/>
              <p:nvPr/>
            </p:nvSpPr>
            <p:spPr>
              <a:xfrm>
                <a:off x="504899" y="3962278"/>
                <a:ext cx="1529473" cy="1851626"/>
              </a:xfrm>
              <a:custGeom>
                <a:avLst/>
                <a:gdLst>
                  <a:gd name="connsiteX0" fmla="*/ 2660333 w 2715559"/>
                  <a:gd name="connsiteY0" fmla="*/ 1901649 h 3287536"/>
                  <a:gd name="connsiteX1" fmla="*/ 2655570 w 2715559"/>
                  <a:gd name="connsiteY1" fmla="*/ 1765441 h 3287536"/>
                  <a:gd name="connsiteX2" fmla="*/ 2713672 w 2715559"/>
                  <a:gd name="connsiteY2" fmla="*/ 1554939 h 3287536"/>
                  <a:gd name="connsiteX3" fmla="*/ 2673668 w 2715559"/>
                  <a:gd name="connsiteY3" fmla="*/ 1450164 h 3287536"/>
                  <a:gd name="connsiteX4" fmla="*/ 2648903 w 2715559"/>
                  <a:gd name="connsiteY4" fmla="*/ 1334911 h 3287536"/>
                  <a:gd name="connsiteX5" fmla="*/ 2655570 w 2715559"/>
                  <a:gd name="connsiteY5" fmla="*/ 1231089 h 3287536"/>
                  <a:gd name="connsiteX6" fmla="*/ 2480310 w 2715559"/>
                  <a:gd name="connsiteY6" fmla="*/ 1001536 h 3287536"/>
                  <a:gd name="connsiteX7" fmla="*/ 1182052 w 2715559"/>
                  <a:gd name="connsiteY7" fmla="*/ 964389 h 3287536"/>
                  <a:gd name="connsiteX8" fmla="*/ 886777 w 2715559"/>
                  <a:gd name="connsiteY8" fmla="*/ 993916 h 3287536"/>
                  <a:gd name="connsiteX9" fmla="*/ 865823 w 2715559"/>
                  <a:gd name="connsiteY9" fmla="*/ 979629 h 3287536"/>
                  <a:gd name="connsiteX10" fmla="*/ 901065 w 2715559"/>
                  <a:gd name="connsiteY10" fmla="*/ 824371 h 3287536"/>
                  <a:gd name="connsiteX11" fmla="*/ 973455 w 2715559"/>
                  <a:gd name="connsiteY11" fmla="*/ 680544 h 3287536"/>
                  <a:gd name="connsiteX12" fmla="*/ 973455 w 2715559"/>
                  <a:gd name="connsiteY12" fmla="*/ 680544 h 3287536"/>
                  <a:gd name="connsiteX13" fmla="*/ 985838 w 2715559"/>
                  <a:gd name="connsiteY13" fmla="*/ 133809 h 3287536"/>
                  <a:gd name="connsiteX14" fmla="*/ 1012508 w 2715559"/>
                  <a:gd name="connsiteY14" fmla="*/ 103329 h 3287536"/>
                  <a:gd name="connsiteX15" fmla="*/ 983933 w 2715559"/>
                  <a:gd name="connsiteY15" fmla="*/ 57609 h 3287536"/>
                  <a:gd name="connsiteX16" fmla="*/ 784860 w 2715559"/>
                  <a:gd name="connsiteY16" fmla="*/ 42369 h 3287536"/>
                  <a:gd name="connsiteX17" fmla="*/ 716280 w 2715559"/>
                  <a:gd name="connsiteY17" fmla="*/ 156669 h 3287536"/>
                  <a:gd name="connsiteX18" fmla="*/ 649605 w 2715559"/>
                  <a:gd name="connsiteY18" fmla="*/ 318594 h 3287536"/>
                  <a:gd name="connsiteX19" fmla="*/ 258127 w 2715559"/>
                  <a:gd name="connsiteY19" fmla="*/ 921526 h 3287536"/>
                  <a:gd name="connsiteX20" fmla="*/ 160020 w 2715559"/>
                  <a:gd name="connsiteY20" fmla="*/ 1078689 h 3287536"/>
                  <a:gd name="connsiteX21" fmla="*/ 40005 w 2715559"/>
                  <a:gd name="connsiteY21" fmla="*/ 1474929 h 3287536"/>
                  <a:gd name="connsiteX22" fmla="*/ 0 w 2715559"/>
                  <a:gd name="connsiteY22" fmla="*/ 1522554 h 3287536"/>
                  <a:gd name="connsiteX23" fmla="*/ 3810 w 2715559"/>
                  <a:gd name="connsiteY23" fmla="*/ 1534936 h 3287536"/>
                  <a:gd name="connsiteX24" fmla="*/ 303848 w 2715559"/>
                  <a:gd name="connsiteY24" fmla="*/ 2331226 h 3287536"/>
                  <a:gd name="connsiteX25" fmla="*/ 664845 w 2715559"/>
                  <a:gd name="connsiteY25" fmla="*/ 3287536 h 3287536"/>
                  <a:gd name="connsiteX26" fmla="*/ 701040 w 2715559"/>
                  <a:gd name="connsiteY26" fmla="*/ 3279916 h 3287536"/>
                  <a:gd name="connsiteX27" fmla="*/ 992505 w 2715559"/>
                  <a:gd name="connsiteY27" fmla="*/ 3169426 h 3287536"/>
                  <a:gd name="connsiteX28" fmla="*/ 1344930 w 2715559"/>
                  <a:gd name="connsiteY28" fmla="*/ 3009406 h 3287536"/>
                  <a:gd name="connsiteX29" fmla="*/ 2436495 w 2715559"/>
                  <a:gd name="connsiteY29" fmla="*/ 2568399 h 3287536"/>
                  <a:gd name="connsiteX30" fmla="*/ 2579370 w 2715559"/>
                  <a:gd name="connsiteY30" fmla="*/ 2518869 h 3287536"/>
                  <a:gd name="connsiteX31" fmla="*/ 2651760 w 2715559"/>
                  <a:gd name="connsiteY31" fmla="*/ 2436001 h 3287536"/>
                  <a:gd name="connsiteX32" fmla="*/ 2594610 w 2715559"/>
                  <a:gd name="connsiteY32" fmla="*/ 2215974 h 3287536"/>
                  <a:gd name="connsiteX33" fmla="*/ 2700338 w 2715559"/>
                  <a:gd name="connsiteY33" fmla="*/ 2056906 h 3287536"/>
                  <a:gd name="connsiteX34" fmla="*/ 2660333 w 2715559"/>
                  <a:gd name="connsiteY34" fmla="*/ 1901649 h 32875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2715559" h="3287536">
                    <a:moveTo>
                      <a:pt x="2660333" y="1901649"/>
                    </a:moveTo>
                    <a:cubicBezTo>
                      <a:pt x="2630805" y="1854024"/>
                      <a:pt x="2619375" y="1812114"/>
                      <a:pt x="2655570" y="1765441"/>
                    </a:cubicBezTo>
                    <a:cubicBezTo>
                      <a:pt x="2695575" y="1700671"/>
                      <a:pt x="2723197" y="1633044"/>
                      <a:pt x="2713672" y="1554939"/>
                    </a:cubicBezTo>
                    <a:cubicBezTo>
                      <a:pt x="2707005" y="1506361"/>
                      <a:pt x="2686050" y="1459689"/>
                      <a:pt x="2673668" y="1450164"/>
                    </a:cubicBezTo>
                    <a:cubicBezTo>
                      <a:pt x="2630805" y="1418731"/>
                      <a:pt x="2627947" y="1379679"/>
                      <a:pt x="2648903" y="1334911"/>
                    </a:cubicBezTo>
                    <a:cubicBezTo>
                      <a:pt x="2663190" y="1310146"/>
                      <a:pt x="2662238" y="1257759"/>
                      <a:pt x="2655570" y="1231089"/>
                    </a:cubicBezTo>
                    <a:cubicBezTo>
                      <a:pt x="2627947" y="1131076"/>
                      <a:pt x="2575560" y="1050114"/>
                      <a:pt x="2480310" y="1001536"/>
                    </a:cubicBezTo>
                    <a:cubicBezTo>
                      <a:pt x="2211705" y="870091"/>
                      <a:pt x="1816418" y="870091"/>
                      <a:pt x="1182052" y="964389"/>
                    </a:cubicBezTo>
                    <a:cubicBezTo>
                      <a:pt x="1154430" y="977724"/>
                      <a:pt x="998220" y="981534"/>
                      <a:pt x="886777" y="993916"/>
                    </a:cubicBezTo>
                    <a:cubicBezTo>
                      <a:pt x="867727" y="995821"/>
                      <a:pt x="863918" y="996774"/>
                      <a:pt x="865823" y="979629"/>
                    </a:cubicBezTo>
                    <a:cubicBezTo>
                      <a:pt x="871538" y="927241"/>
                      <a:pt x="869633" y="873901"/>
                      <a:pt x="901065" y="824371"/>
                    </a:cubicBezTo>
                    <a:cubicBezTo>
                      <a:pt x="929640" y="779604"/>
                      <a:pt x="949643" y="729121"/>
                      <a:pt x="973455" y="680544"/>
                    </a:cubicBezTo>
                    <a:cubicBezTo>
                      <a:pt x="973455" y="680544"/>
                      <a:pt x="973455" y="680544"/>
                      <a:pt x="973455" y="680544"/>
                    </a:cubicBezTo>
                    <a:cubicBezTo>
                      <a:pt x="978218" y="498616"/>
                      <a:pt x="982027" y="315736"/>
                      <a:pt x="985838" y="133809"/>
                    </a:cubicBezTo>
                    <a:cubicBezTo>
                      <a:pt x="985838" y="112854"/>
                      <a:pt x="990600" y="101424"/>
                      <a:pt x="1012508" y="103329"/>
                    </a:cubicBezTo>
                    <a:cubicBezTo>
                      <a:pt x="1002983" y="88089"/>
                      <a:pt x="995363" y="71896"/>
                      <a:pt x="983933" y="57609"/>
                    </a:cubicBezTo>
                    <a:cubicBezTo>
                      <a:pt x="929640" y="-12876"/>
                      <a:pt x="848677" y="-19544"/>
                      <a:pt x="784860" y="42369"/>
                    </a:cubicBezTo>
                    <a:cubicBezTo>
                      <a:pt x="751523" y="74754"/>
                      <a:pt x="729615" y="112854"/>
                      <a:pt x="716280" y="156669"/>
                    </a:cubicBezTo>
                    <a:cubicBezTo>
                      <a:pt x="698183" y="211914"/>
                      <a:pt x="681990" y="269064"/>
                      <a:pt x="649605" y="318594"/>
                    </a:cubicBezTo>
                    <a:cubicBezTo>
                      <a:pt x="519113" y="519571"/>
                      <a:pt x="387667" y="719596"/>
                      <a:pt x="258127" y="921526"/>
                    </a:cubicBezTo>
                    <a:cubicBezTo>
                      <a:pt x="224790" y="972961"/>
                      <a:pt x="182880" y="1020586"/>
                      <a:pt x="160020" y="1078689"/>
                    </a:cubicBezTo>
                    <a:cubicBezTo>
                      <a:pt x="109538" y="1207276"/>
                      <a:pt x="78105" y="1342531"/>
                      <a:pt x="40005" y="1474929"/>
                    </a:cubicBezTo>
                    <a:cubicBezTo>
                      <a:pt x="33338" y="1497789"/>
                      <a:pt x="26670" y="1517791"/>
                      <a:pt x="0" y="1522554"/>
                    </a:cubicBezTo>
                    <a:cubicBezTo>
                      <a:pt x="953" y="1526364"/>
                      <a:pt x="1905" y="1531126"/>
                      <a:pt x="3810" y="1534936"/>
                    </a:cubicBezTo>
                    <a:cubicBezTo>
                      <a:pt x="103823" y="1800684"/>
                      <a:pt x="203835" y="2065479"/>
                      <a:pt x="303848" y="2331226"/>
                    </a:cubicBezTo>
                    <a:cubicBezTo>
                      <a:pt x="423863" y="2650314"/>
                      <a:pt x="544830" y="2968449"/>
                      <a:pt x="664845" y="3287536"/>
                    </a:cubicBezTo>
                    <a:cubicBezTo>
                      <a:pt x="677227" y="3284679"/>
                      <a:pt x="688658" y="3282774"/>
                      <a:pt x="701040" y="3279916"/>
                    </a:cubicBezTo>
                    <a:cubicBezTo>
                      <a:pt x="801052" y="3250389"/>
                      <a:pt x="896302" y="3208479"/>
                      <a:pt x="992505" y="3169426"/>
                    </a:cubicBezTo>
                    <a:cubicBezTo>
                      <a:pt x="1109663" y="3121801"/>
                      <a:pt x="1229677" y="3062746"/>
                      <a:pt x="1344930" y="3009406"/>
                    </a:cubicBezTo>
                    <a:cubicBezTo>
                      <a:pt x="1480185" y="2930349"/>
                      <a:pt x="2380298" y="2584591"/>
                      <a:pt x="2436495" y="2568399"/>
                    </a:cubicBezTo>
                    <a:cubicBezTo>
                      <a:pt x="2484120" y="2551254"/>
                      <a:pt x="2536508" y="2534109"/>
                      <a:pt x="2579370" y="2518869"/>
                    </a:cubicBezTo>
                    <a:cubicBezTo>
                      <a:pt x="2617470" y="2505534"/>
                      <a:pt x="2642235" y="2476959"/>
                      <a:pt x="2651760" y="2436001"/>
                    </a:cubicBezTo>
                    <a:cubicBezTo>
                      <a:pt x="2670810" y="2353134"/>
                      <a:pt x="2670810" y="2275029"/>
                      <a:pt x="2594610" y="2215974"/>
                    </a:cubicBezTo>
                    <a:cubicBezTo>
                      <a:pt x="2682240" y="2173111"/>
                      <a:pt x="2707958" y="2135964"/>
                      <a:pt x="2700338" y="2056906"/>
                    </a:cubicBezTo>
                    <a:cubicBezTo>
                      <a:pt x="2696528" y="2003566"/>
                      <a:pt x="2688908" y="1947369"/>
                      <a:pt x="2660333" y="1901649"/>
                    </a:cubicBezTo>
                    <a:close/>
                  </a:path>
                </a:pathLst>
              </a:custGeom>
              <a:solidFill>
                <a:srgbClr val="FDCBA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3628DBEF-25CD-4E0A-806D-A25B31F6A6B0}"/>
                  </a:ext>
                </a:extLst>
              </p:cNvPr>
              <p:cNvSpPr/>
              <p:nvPr/>
            </p:nvSpPr>
            <p:spPr>
              <a:xfrm>
                <a:off x="1" y="4806553"/>
                <a:ext cx="907217" cy="1433366"/>
              </a:xfrm>
              <a:custGeom>
                <a:avLst/>
                <a:gdLst>
                  <a:gd name="connsiteX0" fmla="*/ 496382 w 907217"/>
                  <a:gd name="connsiteY0" fmla="*/ 594 h 1433366"/>
                  <a:gd name="connsiteX1" fmla="*/ 505435 w 907217"/>
                  <a:gd name="connsiteY1" fmla="*/ 13804 h 1433366"/>
                  <a:gd name="connsiteX2" fmla="*/ 904570 w 907217"/>
                  <a:gd name="connsiteY2" fmla="*/ 1073337 h 1433366"/>
                  <a:gd name="connsiteX3" fmla="*/ 895450 w 907217"/>
                  <a:gd name="connsiteY3" fmla="*/ 1094796 h 1433366"/>
                  <a:gd name="connsiteX4" fmla="*/ 31248 w 907217"/>
                  <a:gd name="connsiteY4" fmla="*/ 1421547 h 1433366"/>
                  <a:gd name="connsiteX5" fmla="*/ 0 w 907217"/>
                  <a:gd name="connsiteY5" fmla="*/ 1433366 h 1433366"/>
                  <a:gd name="connsiteX6" fmla="*/ 0 w 907217"/>
                  <a:gd name="connsiteY6" fmla="*/ 172401 h 1433366"/>
                  <a:gd name="connsiteX7" fmla="*/ 103788 w 907217"/>
                  <a:gd name="connsiteY7" fmla="*/ 135927 h 1433366"/>
                  <a:gd name="connsiteX8" fmla="*/ 479684 w 907217"/>
                  <a:gd name="connsiteY8" fmla="*/ 3075 h 1433366"/>
                  <a:gd name="connsiteX9" fmla="*/ 496382 w 907217"/>
                  <a:gd name="connsiteY9" fmla="*/ 594 h 1433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07217" h="1433366">
                    <a:moveTo>
                      <a:pt x="496382" y="594"/>
                    </a:moveTo>
                    <a:cubicBezTo>
                      <a:pt x="500607" y="2002"/>
                      <a:pt x="503557" y="6025"/>
                      <a:pt x="505435" y="13804"/>
                    </a:cubicBezTo>
                    <a:cubicBezTo>
                      <a:pt x="511336" y="18096"/>
                      <a:pt x="895450" y="1051878"/>
                      <a:pt x="904570" y="1073337"/>
                    </a:cubicBezTo>
                    <a:cubicBezTo>
                      <a:pt x="909398" y="1085139"/>
                      <a:pt x="908325" y="1089968"/>
                      <a:pt x="895450" y="1094796"/>
                    </a:cubicBezTo>
                    <a:cubicBezTo>
                      <a:pt x="842473" y="1113908"/>
                      <a:pt x="392172" y="1284950"/>
                      <a:pt x="31248" y="1421547"/>
                    </a:cubicBezTo>
                    <a:lnTo>
                      <a:pt x="0" y="1433366"/>
                    </a:lnTo>
                    <a:lnTo>
                      <a:pt x="0" y="172401"/>
                    </a:lnTo>
                    <a:lnTo>
                      <a:pt x="103788" y="135927"/>
                    </a:lnTo>
                    <a:cubicBezTo>
                      <a:pt x="298625" y="67426"/>
                      <a:pt x="455543" y="12128"/>
                      <a:pt x="479684" y="3075"/>
                    </a:cubicBezTo>
                    <a:cubicBezTo>
                      <a:pt x="486658" y="393"/>
                      <a:pt x="492157" y="-815"/>
                      <a:pt x="496382" y="594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765AB5ED-D439-4397-939D-92E7E59E4751}"/>
                </a:ext>
              </a:extLst>
            </p:cNvPr>
            <p:cNvGrpSpPr/>
            <p:nvPr/>
          </p:nvGrpSpPr>
          <p:grpSpPr>
            <a:xfrm>
              <a:off x="1024195" y="4013492"/>
              <a:ext cx="903974" cy="1659328"/>
              <a:chOff x="2832912" y="2217237"/>
              <a:chExt cx="1264088" cy="2320350"/>
            </a:xfrm>
          </p:grpSpPr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9712839E-6003-4BE4-AA01-8470438384B6}"/>
                  </a:ext>
                </a:extLst>
              </p:cNvPr>
              <p:cNvSpPr/>
              <p:nvPr/>
            </p:nvSpPr>
            <p:spPr>
              <a:xfrm>
                <a:off x="2832912" y="2217237"/>
                <a:ext cx="1264088" cy="2320350"/>
              </a:xfrm>
              <a:custGeom>
                <a:avLst/>
                <a:gdLst>
                  <a:gd name="connsiteX0" fmla="*/ 1460199 w 1604995"/>
                  <a:gd name="connsiteY0" fmla="*/ 2946099 h 2946115"/>
                  <a:gd name="connsiteX1" fmla="*/ 92409 w 1604995"/>
                  <a:gd name="connsiteY1" fmla="*/ 2921334 h 2946115"/>
                  <a:gd name="connsiteX2" fmla="*/ 16 w 1604995"/>
                  <a:gd name="connsiteY2" fmla="*/ 2825131 h 2946115"/>
                  <a:gd name="connsiteX3" fmla="*/ 48594 w 1604995"/>
                  <a:gd name="connsiteY3" fmla="*/ 92409 h 2946115"/>
                  <a:gd name="connsiteX4" fmla="*/ 144796 w 1604995"/>
                  <a:gd name="connsiteY4" fmla="*/ 16 h 2946115"/>
                  <a:gd name="connsiteX5" fmla="*/ 1512586 w 1604995"/>
                  <a:gd name="connsiteY5" fmla="*/ 24781 h 2946115"/>
                  <a:gd name="connsiteX6" fmla="*/ 1604979 w 1604995"/>
                  <a:gd name="connsiteY6" fmla="*/ 120984 h 2946115"/>
                  <a:gd name="connsiteX7" fmla="*/ 1555449 w 1604995"/>
                  <a:gd name="connsiteY7" fmla="*/ 2853706 h 2946115"/>
                  <a:gd name="connsiteX8" fmla="*/ 1460199 w 1604995"/>
                  <a:gd name="connsiteY8" fmla="*/ 2946099 h 2946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604995" h="2946115">
                    <a:moveTo>
                      <a:pt x="1460199" y="2946099"/>
                    </a:moveTo>
                    <a:lnTo>
                      <a:pt x="92409" y="2921334"/>
                    </a:lnTo>
                    <a:cubicBezTo>
                      <a:pt x="40021" y="2920381"/>
                      <a:pt x="-936" y="2877519"/>
                      <a:pt x="16" y="2825131"/>
                    </a:cubicBezTo>
                    <a:lnTo>
                      <a:pt x="48594" y="92409"/>
                    </a:lnTo>
                    <a:cubicBezTo>
                      <a:pt x="49546" y="40021"/>
                      <a:pt x="92409" y="-936"/>
                      <a:pt x="144796" y="16"/>
                    </a:cubicBezTo>
                    <a:lnTo>
                      <a:pt x="1512586" y="24781"/>
                    </a:lnTo>
                    <a:cubicBezTo>
                      <a:pt x="1564974" y="25734"/>
                      <a:pt x="1605931" y="68596"/>
                      <a:pt x="1604979" y="120984"/>
                    </a:cubicBezTo>
                    <a:lnTo>
                      <a:pt x="1555449" y="2853706"/>
                    </a:lnTo>
                    <a:cubicBezTo>
                      <a:pt x="1554496" y="2906094"/>
                      <a:pt x="1511634" y="2947051"/>
                      <a:pt x="1460199" y="2946099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0E625933-1DE7-4ED2-8B8F-EFFAD53AF01A}"/>
                  </a:ext>
                </a:extLst>
              </p:cNvPr>
              <p:cNvSpPr/>
              <p:nvPr/>
            </p:nvSpPr>
            <p:spPr>
              <a:xfrm>
                <a:off x="2912444" y="2446057"/>
                <a:ext cx="1099772" cy="1786191"/>
              </a:xfrm>
              <a:custGeom>
                <a:avLst/>
                <a:gdLst>
                  <a:gd name="connsiteX0" fmla="*/ 1320165 w 1396365"/>
                  <a:gd name="connsiteY0" fmla="*/ 2267903 h 2267902"/>
                  <a:gd name="connsiteX1" fmla="*/ 36195 w 1396365"/>
                  <a:gd name="connsiteY1" fmla="*/ 2245043 h 2267902"/>
                  <a:gd name="connsiteX2" fmla="*/ 0 w 1396365"/>
                  <a:gd name="connsiteY2" fmla="*/ 2207895 h 2267902"/>
                  <a:gd name="connsiteX3" fmla="*/ 39053 w 1396365"/>
                  <a:gd name="connsiteY3" fmla="*/ 36195 h 2267902"/>
                  <a:gd name="connsiteX4" fmla="*/ 76200 w 1396365"/>
                  <a:gd name="connsiteY4" fmla="*/ 0 h 2267902"/>
                  <a:gd name="connsiteX5" fmla="*/ 1360170 w 1396365"/>
                  <a:gd name="connsiteY5" fmla="*/ 22860 h 2267902"/>
                  <a:gd name="connsiteX6" fmla="*/ 1396365 w 1396365"/>
                  <a:gd name="connsiteY6" fmla="*/ 60007 h 2267902"/>
                  <a:gd name="connsiteX7" fmla="*/ 1357313 w 1396365"/>
                  <a:gd name="connsiteY7" fmla="*/ 2231708 h 2267902"/>
                  <a:gd name="connsiteX8" fmla="*/ 1320165 w 1396365"/>
                  <a:gd name="connsiteY8" fmla="*/ 2267903 h 22679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96365" h="2267902">
                    <a:moveTo>
                      <a:pt x="1320165" y="2267903"/>
                    </a:moveTo>
                    <a:lnTo>
                      <a:pt x="36195" y="2245043"/>
                    </a:lnTo>
                    <a:cubicBezTo>
                      <a:pt x="16192" y="2245043"/>
                      <a:pt x="0" y="2227897"/>
                      <a:pt x="0" y="2207895"/>
                    </a:cubicBezTo>
                    <a:lnTo>
                      <a:pt x="39053" y="36195"/>
                    </a:lnTo>
                    <a:cubicBezTo>
                      <a:pt x="39053" y="16192"/>
                      <a:pt x="56197" y="0"/>
                      <a:pt x="76200" y="0"/>
                    </a:cubicBezTo>
                    <a:lnTo>
                      <a:pt x="1360170" y="22860"/>
                    </a:lnTo>
                    <a:cubicBezTo>
                      <a:pt x="1380173" y="22860"/>
                      <a:pt x="1396365" y="40005"/>
                      <a:pt x="1396365" y="60007"/>
                    </a:cubicBezTo>
                    <a:lnTo>
                      <a:pt x="1357313" y="2231708"/>
                    </a:lnTo>
                    <a:cubicBezTo>
                      <a:pt x="1356360" y="2251710"/>
                      <a:pt x="1340167" y="2267903"/>
                      <a:pt x="1320165" y="2267903"/>
                    </a:cubicBezTo>
                    <a:close/>
                  </a:path>
                </a:pathLst>
              </a:custGeom>
              <a:solidFill>
                <a:srgbClr val="CDFEF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95" name="Group 94">
                <a:extLst>
                  <a:ext uri="{FF2B5EF4-FFF2-40B4-BE49-F238E27FC236}">
                    <a16:creationId xmlns:a16="http://schemas.microsoft.com/office/drawing/2014/main" id="{3BF59653-8D8D-40F7-AAAF-FD0E1857685D}"/>
                  </a:ext>
                </a:extLst>
              </p:cNvPr>
              <p:cNvGrpSpPr/>
              <p:nvPr/>
            </p:nvGrpSpPr>
            <p:grpSpPr>
              <a:xfrm>
                <a:off x="3349795" y="3780629"/>
                <a:ext cx="224346" cy="223572"/>
                <a:chOff x="3349795" y="3780629"/>
                <a:chExt cx="224346" cy="223572"/>
              </a:xfrm>
            </p:grpSpPr>
            <p:sp>
              <p:nvSpPr>
                <p:cNvPr id="96" name="Freeform: Shape 95">
                  <a:extLst>
                    <a:ext uri="{FF2B5EF4-FFF2-40B4-BE49-F238E27FC236}">
                      <a16:creationId xmlns:a16="http://schemas.microsoft.com/office/drawing/2014/main" id="{D0BD67E5-B52C-4686-95EE-3C17680011C0}"/>
                    </a:ext>
                  </a:extLst>
                </p:cNvPr>
                <p:cNvSpPr/>
                <p:nvPr/>
              </p:nvSpPr>
              <p:spPr>
                <a:xfrm>
                  <a:off x="3349795" y="3780629"/>
                  <a:ext cx="224346" cy="223572"/>
                </a:xfrm>
                <a:custGeom>
                  <a:avLst/>
                  <a:gdLst>
                    <a:gd name="connsiteX0" fmla="*/ 11 w 284849"/>
                    <a:gd name="connsiteY0" fmla="*/ 139076 h 283866"/>
                    <a:gd name="connsiteX1" fmla="*/ 142886 w 284849"/>
                    <a:gd name="connsiteY1" fmla="*/ 11 h 283866"/>
                    <a:gd name="connsiteX2" fmla="*/ 284808 w 284849"/>
                    <a:gd name="connsiteY2" fmla="*/ 143838 h 283866"/>
                    <a:gd name="connsiteX3" fmla="*/ 140981 w 284849"/>
                    <a:gd name="connsiteY3" fmla="*/ 283856 h 283866"/>
                    <a:gd name="connsiteX4" fmla="*/ 11 w 284849"/>
                    <a:gd name="connsiteY4" fmla="*/ 139076 h 283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84849" h="283866">
                      <a:moveTo>
                        <a:pt x="11" y="139076"/>
                      </a:moveTo>
                      <a:cubicBezTo>
                        <a:pt x="963" y="60019"/>
                        <a:pt x="62876" y="-942"/>
                        <a:pt x="142886" y="11"/>
                      </a:cubicBezTo>
                      <a:cubicBezTo>
                        <a:pt x="222896" y="11"/>
                        <a:pt x="286713" y="65733"/>
                        <a:pt x="284808" y="143838"/>
                      </a:cubicBezTo>
                      <a:cubicBezTo>
                        <a:pt x="282903" y="220991"/>
                        <a:pt x="218133" y="284808"/>
                        <a:pt x="140981" y="283856"/>
                      </a:cubicBezTo>
                      <a:cubicBezTo>
                        <a:pt x="61923" y="282903"/>
                        <a:pt x="-942" y="219086"/>
                        <a:pt x="11" y="139076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7" name="Freeform: Shape 96">
                  <a:extLst>
                    <a:ext uri="{FF2B5EF4-FFF2-40B4-BE49-F238E27FC236}">
                      <a16:creationId xmlns:a16="http://schemas.microsoft.com/office/drawing/2014/main" id="{8F6F1A60-2BA3-4A12-BD91-6CE1D9FFD3C4}"/>
                    </a:ext>
                  </a:extLst>
                </p:cNvPr>
                <p:cNvSpPr/>
                <p:nvPr/>
              </p:nvSpPr>
              <p:spPr>
                <a:xfrm>
                  <a:off x="3420299" y="3850404"/>
                  <a:ext cx="81041" cy="81793"/>
                </a:xfrm>
                <a:custGeom>
                  <a:avLst/>
                  <a:gdLst>
                    <a:gd name="connsiteX0" fmla="*/ 102898 w 102897"/>
                    <a:gd name="connsiteY0" fmla="*/ 51435 h 103851"/>
                    <a:gd name="connsiteX1" fmla="*/ 53368 w 102897"/>
                    <a:gd name="connsiteY1" fmla="*/ 103822 h 103851"/>
                    <a:gd name="connsiteX2" fmla="*/ 28 w 102897"/>
                    <a:gd name="connsiteY2" fmla="*/ 54292 h 103851"/>
                    <a:gd name="connsiteX3" fmla="*/ 51463 w 102897"/>
                    <a:gd name="connsiteY3" fmla="*/ 0 h 103851"/>
                    <a:gd name="connsiteX4" fmla="*/ 102898 w 102897"/>
                    <a:gd name="connsiteY4" fmla="*/ 51435 h 1038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2897" h="103851">
                      <a:moveTo>
                        <a:pt x="102898" y="51435"/>
                      </a:moveTo>
                      <a:cubicBezTo>
                        <a:pt x="102898" y="80010"/>
                        <a:pt x="81943" y="102870"/>
                        <a:pt x="53368" y="103822"/>
                      </a:cubicBezTo>
                      <a:cubicBezTo>
                        <a:pt x="25745" y="104775"/>
                        <a:pt x="1933" y="81915"/>
                        <a:pt x="28" y="54292"/>
                      </a:cubicBezTo>
                      <a:cubicBezTo>
                        <a:pt x="-925" y="24765"/>
                        <a:pt x="22888" y="0"/>
                        <a:pt x="51463" y="0"/>
                      </a:cubicBezTo>
                      <a:cubicBezTo>
                        <a:pt x="79085" y="0"/>
                        <a:pt x="102898" y="23813"/>
                        <a:pt x="102898" y="51435"/>
                      </a:cubicBezTo>
                      <a:close/>
                    </a:path>
                  </a:pathLst>
                </a:custGeom>
                <a:solidFill>
                  <a:srgbClr val="FCFCFC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2FE49908-0647-4739-AF02-411C98B8BF55}"/>
                </a:ext>
              </a:extLst>
            </p:cNvPr>
            <p:cNvGrpSpPr/>
            <p:nvPr/>
          </p:nvGrpSpPr>
          <p:grpSpPr>
            <a:xfrm>
              <a:off x="1509767" y="5181402"/>
              <a:ext cx="1735391" cy="1696581"/>
              <a:chOff x="1509767" y="5181402"/>
              <a:chExt cx="1735391" cy="1696581"/>
            </a:xfrm>
          </p:grpSpPr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32E70DBC-D504-446C-B9F3-D9FD5F42AFC6}"/>
                  </a:ext>
                </a:extLst>
              </p:cNvPr>
              <p:cNvSpPr/>
              <p:nvPr/>
            </p:nvSpPr>
            <p:spPr>
              <a:xfrm>
                <a:off x="2129557" y="6377457"/>
                <a:ext cx="1115601" cy="500526"/>
              </a:xfrm>
              <a:custGeom>
                <a:avLst/>
                <a:gdLst>
                  <a:gd name="connsiteX0" fmla="*/ 603980 w 1744122"/>
                  <a:gd name="connsiteY0" fmla="*/ 1515955 h 1515954"/>
                  <a:gd name="connsiteX1" fmla="*/ 18193 w 1744122"/>
                  <a:gd name="connsiteY1" fmla="*/ 836822 h 1515954"/>
                  <a:gd name="connsiteX2" fmla="*/ 24860 w 1744122"/>
                  <a:gd name="connsiteY2" fmla="*/ 774910 h 1515954"/>
                  <a:gd name="connsiteX3" fmla="*/ 1165003 w 1744122"/>
                  <a:gd name="connsiteY3" fmla="*/ 8147 h 1515954"/>
                  <a:gd name="connsiteX4" fmla="*/ 1203103 w 1744122"/>
                  <a:gd name="connsiteY4" fmla="*/ 11958 h 1515954"/>
                  <a:gd name="connsiteX5" fmla="*/ 1744123 w 1744122"/>
                  <a:gd name="connsiteY5" fmla="*/ 619652 h 1515954"/>
                  <a:gd name="connsiteX6" fmla="*/ 1651730 w 1744122"/>
                  <a:gd name="connsiteY6" fmla="*/ 733000 h 1515954"/>
                  <a:gd name="connsiteX7" fmla="*/ 684943 w 1744122"/>
                  <a:gd name="connsiteY7" fmla="*/ 1478808 h 1515954"/>
                  <a:gd name="connsiteX8" fmla="*/ 603980 w 1744122"/>
                  <a:gd name="connsiteY8" fmla="*/ 1515955 h 1515954"/>
                  <a:gd name="connsiteX0" fmla="*/ 603980 w 1744124"/>
                  <a:gd name="connsiteY0" fmla="*/ 1515955 h 1515956"/>
                  <a:gd name="connsiteX1" fmla="*/ 18193 w 1744124"/>
                  <a:gd name="connsiteY1" fmla="*/ 836822 h 1515956"/>
                  <a:gd name="connsiteX2" fmla="*/ 24860 w 1744124"/>
                  <a:gd name="connsiteY2" fmla="*/ 774910 h 1515956"/>
                  <a:gd name="connsiteX3" fmla="*/ 1165003 w 1744124"/>
                  <a:gd name="connsiteY3" fmla="*/ 8147 h 1515956"/>
                  <a:gd name="connsiteX4" fmla="*/ 1203103 w 1744124"/>
                  <a:gd name="connsiteY4" fmla="*/ 11958 h 1515956"/>
                  <a:gd name="connsiteX5" fmla="*/ 1744123 w 1744124"/>
                  <a:gd name="connsiteY5" fmla="*/ 619652 h 1515956"/>
                  <a:gd name="connsiteX6" fmla="*/ 684943 w 1744124"/>
                  <a:gd name="connsiteY6" fmla="*/ 1478808 h 1515956"/>
                  <a:gd name="connsiteX7" fmla="*/ 603980 w 1744124"/>
                  <a:gd name="connsiteY7" fmla="*/ 1515955 h 1515956"/>
                  <a:gd name="connsiteX0" fmla="*/ 603980 w 1947061"/>
                  <a:gd name="connsiteY0" fmla="*/ 1569179 h 1569178"/>
                  <a:gd name="connsiteX1" fmla="*/ 18193 w 1947061"/>
                  <a:gd name="connsiteY1" fmla="*/ 890046 h 1569178"/>
                  <a:gd name="connsiteX2" fmla="*/ 24860 w 1947061"/>
                  <a:gd name="connsiteY2" fmla="*/ 828134 h 1569178"/>
                  <a:gd name="connsiteX3" fmla="*/ 1165003 w 1947061"/>
                  <a:gd name="connsiteY3" fmla="*/ 61371 h 1569178"/>
                  <a:gd name="connsiteX4" fmla="*/ 1203103 w 1947061"/>
                  <a:gd name="connsiteY4" fmla="*/ 65182 h 1569178"/>
                  <a:gd name="connsiteX5" fmla="*/ 1947061 w 1947061"/>
                  <a:gd name="connsiteY5" fmla="*/ 891425 h 1569178"/>
                  <a:gd name="connsiteX6" fmla="*/ 684943 w 1947061"/>
                  <a:gd name="connsiteY6" fmla="*/ 1532032 h 1569178"/>
                  <a:gd name="connsiteX7" fmla="*/ 603980 w 1947061"/>
                  <a:gd name="connsiteY7" fmla="*/ 1569179 h 1569178"/>
                  <a:gd name="connsiteX0" fmla="*/ 603980 w 1947061"/>
                  <a:gd name="connsiteY0" fmla="*/ 1569179 h 1569180"/>
                  <a:gd name="connsiteX1" fmla="*/ 18193 w 1947061"/>
                  <a:gd name="connsiteY1" fmla="*/ 890046 h 1569180"/>
                  <a:gd name="connsiteX2" fmla="*/ 24860 w 1947061"/>
                  <a:gd name="connsiteY2" fmla="*/ 828134 h 1569180"/>
                  <a:gd name="connsiteX3" fmla="*/ 1165003 w 1947061"/>
                  <a:gd name="connsiteY3" fmla="*/ 61371 h 1569180"/>
                  <a:gd name="connsiteX4" fmla="*/ 1203103 w 1947061"/>
                  <a:gd name="connsiteY4" fmla="*/ 65182 h 1569180"/>
                  <a:gd name="connsiteX5" fmla="*/ 1947061 w 1947061"/>
                  <a:gd name="connsiteY5" fmla="*/ 891425 h 1569180"/>
                  <a:gd name="connsiteX6" fmla="*/ 603980 w 1947061"/>
                  <a:gd name="connsiteY6" fmla="*/ 1569179 h 1569180"/>
                  <a:gd name="connsiteX0" fmla="*/ 127319 w 1943922"/>
                  <a:gd name="connsiteY0" fmla="*/ 994186 h 1037602"/>
                  <a:gd name="connsiteX1" fmla="*/ 15054 w 1943922"/>
                  <a:gd name="connsiteY1" fmla="*/ 890046 h 1037602"/>
                  <a:gd name="connsiteX2" fmla="*/ 21721 w 1943922"/>
                  <a:gd name="connsiteY2" fmla="*/ 828134 h 1037602"/>
                  <a:gd name="connsiteX3" fmla="*/ 1161864 w 1943922"/>
                  <a:gd name="connsiteY3" fmla="*/ 61371 h 1037602"/>
                  <a:gd name="connsiteX4" fmla="*/ 1199964 w 1943922"/>
                  <a:gd name="connsiteY4" fmla="*/ 65182 h 1037602"/>
                  <a:gd name="connsiteX5" fmla="*/ 1943922 w 1943922"/>
                  <a:gd name="connsiteY5" fmla="*/ 891425 h 1037602"/>
                  <a:gd name="connsiteX6" fmla="*/ 127319 w 1943922"/>
                  <a:gd name="connsiteY6" fmla="*/ 994186 h 1037602"/>
                  <a:gd name="connsiteX0" fmla="*/ 127319 w 1943922"/>
                  <a:gd name="connsiteY0" fmla="*/ 994186 h 994186"/>
                  <a:gd name="connsiteX1" fmla="*/ 15054 w 1943922"/>
                  <a:gd name="connsiteY1" fmla="*/ 890046 h 994186"/>
                  <a:gd name="connsiteX2" fmla="*/ 21721 w 1943922"/>
                  <a:gd name="connsiteY2" fmla="*/ 828134 h 994186"/>
                  <a:gd name="connsiteX3" fmla="*/ 1161864 w 1943922"/>
                  <a:gd name="connsiteY3" fmla="*/ 61371 h 994186"/>
                  <a:gd name="connsiteX4" fmla="*/ 1199964 w 1943922"/>
                  <a:gd name="connsiteY4" fmla="*/ 65182 h 994186"/>
                  <a:gd name="connsiteX5" fmla="*/ 1943922 w 1943922"/>
                  <a:gd name="connsiteY5" fmla="*/ 891425 h 994186"/>
                  <a:gd name="connsiteX6" fmla="*/ 127319 w 1943922"/>
                  <a:gd name="connsiteY6" fmla="*/ 994186 h 994186"/>
                  <a:gd name="connsiteX0" fmla="*/ 127319 w 1943922"/>
                  <a:gd name="connsiteY0" fmla="*/ 994186 h 994186"/>
                  <a:gd name="connsiteX1" fmla="*/ 15054 w 1943922"/>
                  <a:gd name="connsiteY1" fmla="*/ 890046 h 994186"/>
                  <a:gd name="connsiteX2" fmla="*/ 21721 w 1943922"/>
                  <a:gd name="connsiteY2" fmla="*/ 828134 h 994186"/>
                  <a:gd name="connsiteX3" fmla="*/ 1161864 w 1943922"/>
                  <a:gd name="connsiteY3" fmla="*/ 61371 h 994186"/>
                  <a:gd name="connsiteX4" fmla="*/ 1199964 w 1943922"/>
                  <a:gd name="connsiteY4" fmla="*/ 65182 h 994186"/>
                  <a:gd name="connsiteX5" fmla="*/ 1943922 w 1943922"/>
                  <a:gd name="connsiteY5" fmla="*/ 891425 h 994186"/>
                  <a:gd name="connsiteX6" fmla="*/ 127319 w 1943922"/>
                  <a:gd name="connsiteY6" fmla="*/ 994186 h 994186"/>
                  <a:gd name="connsiteX0" fmla="*/ 127319 w 1994657"/>
                  <a:gd name="connsiteY0" fmla="*/ 996684 h 996684"/>
                  <a:gd name="connsiteX1" fmla="*/ 15054 w 1994657"/>
                  <a:gd name="connsiteY1" fmla="*/ 892544 h 996684"/>
                  <a:gd name="connsiteX2" fmla="*/ 21721 w 1994657"/>
                  <a:gd name="connsiteY2" fmla="*/ 830632 h 996684"/>
                  <a:gd name="connsiteX3" fmla="*/ 1161864 w 1994657"/>
                  <a:gd name="connsiteY3" fmla="*/ 63869 h 996684"/>
                  <a:gd name="connsiteX4" fmla="*/ 1199964 w 1994657"/>
                  <a:gd name="connsiteY4" fmla="*/ 67680 h 996684"/>
                  <a:gd name="connsiteX5" fmla="*/ 1994657 w 1994657"/>
                  <a:gd name="connsiteY5" fmla="*/ 927745 h 996684"/>
                  <a:gd name="connsiteX6" fmla="*/ 127319 w 1994657"/>
                  <a:gd name="connsiteY6" fmla="*/ 996684 h 996684"/>
                  <a:gd name="connsiteX0" fmla="*/ 127319 w 1994657"/>
                  <a:gd name="connsiteY0" fmla="*/ 996684 h 996684"/>
                  <a:gd name="connsiteX1" fmla="*/ 15054 w 1994657"/>
                  <a:gd name="connsiteY1" fmla="*/ 892544 h 996684"/>
                  <a:gd name="connsiteX2" fmla="*/ 21721 w 1994657"/>
                  <a:gd name="connsiteY2" fmla="*/ 830632 h 996684"/>
                  <a:gd name="connsiteX3" fmla="*/ 1161864 w 1994657"/>
                  <a:gd name="connsiteY3" fmla="*/ 63869 h 996684"/>
                  <a:gd name="connsiteX4" fmla="*/ 1199964 w 1994657"/>
                  <a:gd name="connsiteY4" fmla="*/ 67680 h 996684"/>
                  <a:gd name="connsiteX5" fmla="*/ 1994657 w 1994657"/>
                  <a:gd name="connsiteY5" fmla="*/ 927745 h 996684"/>
                  <a:gd name="connsiteX6" fmla="*/ 127319 w 1994657"/>
                  <a:gd name="connsiteY6" fmla="*/ 996684 h 996684"/>
                  <a:gd name="connsiteX0" fmla="*/ 127319 w 1994657"/>
                  <a:gd name="connsiteY0" fmla="*/ 939723 h 939723"/>
                  <a:gd name="connsiteX1" fmla="*/ 15054 w 1994657"/>
                  <a:gd name="connsiteY1" fmla="*/ 835583 h 939723"/>
                  <a:gd name="connsiteX2" fmla="*/ 21721 w 1994657"/>
                  <a:gd name="connsiteY2" fmla="*/ 773671 h 939723"/>
                  <a:gd name="connsiteX3" fmla="*/ 1161864 w 1994657"/>
                  <a:gd name="connsiteY3" fmla="*/ 6908 h 939723"/>
                  <a:gd name="connsiteX4" fmla="*/ 1199964 w 1994657"/>
                  <a:gd name="connsiteY4" fmla="*/ 10719 h 939723"/>
                  <a:gd name="connsiteX5" fmla="*/ 1994657 w 1994657"/>
                  <a:gd name="connsiteY5" fmla="*/ 870784 h 939723"/>
                  <a:gd name="connsiteX6" fmla="*/ 127319 w 1994657"/>
                  <a:gd name="connsiteY6" fmla="*/ 939723 h 939723"/>
                  <a:gd name="connsiteX0" fmla="*/ 123992 w 1991330"/>
                  <a:gd name="connsiteY0" fmla="*/ 939721 h 939721"/>
                  <a:gd name="connsiteX1" fmla="*/ 11727 w 1991330"/>
                  <a:gd name="connsiteY1" fmla="*/ 835581 h 939721"/>
                  <a:gd name="connsiteX2" fmla="*/ 18394 w 1991330"/>
                  <a:gd name="connsiteY2" fmla="*/ 773669 h 939721"/>
                  <a:gd name="connsiteX3" fmla="*/ 1158537 w 1991330"/>
                  <a:gd name="connsiteY3" fmla="*/ 6906 h 939721"/>
                  <a:gd name="connsiteX4" fmla="*/ 1196637 w 1991330"/>
                  <a:gd name="connsiteY4" fmla="*/ 10717 h 939721"/>
                  <a:gd name="connsiteX5" fmla="*/ 1991330 w 1991330"/>
                  <a:gd name="connsiteY5" fmla="*/ 870782 h 939721"/>
                  <a:gd name="connsiteX6" fmla="*/ 123992 w 1991330"/>
                  <a:gd name="connsiteY6" fmla="*/ 939721 h 939721"/>
                  <a:gd name="connsiteX0" fmla="*/ 194213 w 2061551"/>
                  <a:gd name="connsiteY0" fmla="*/ 939721 h 939721"/>
                  <a:gd name="connsiteX1" fmla="*/ 81948 w 2061551"/>
                  <a:gd name="connsiteY1" fmla="*/ 835582 h 939721"/>
                  <a:gd name="connsiteX2" fmla="*/ 88615 w 2061551"/>
                  <a:gd name="connsiteY2" fmla="*/ 773669 h 939721"/>
                  <a:gd name="connsiteX3" fmla="*/ 1228758 w 2061551"/>
                  <a:gd name="connsiteY3" fmla="*/ 6906 h 939721"/>
                  <a:gd name="connsiteX4" fmla="*/ 1266858 w 2061551"/>
                  <a:gd name="connsiteY4" fmla="*/ 10717 h 939721"/>
                  <a:gd name="connsiteX5" fmla="*/ 2061551 w 2061551"/>
                  <a:gd name="connsiteY5" fmla="*/ 870782 h 939721"/>
                  <a:gd name="connsiteX6" fmla="*/ 194213 w 2061551"/>
                  <a:gd name="connsiteY6" fmla="*/ 939721 h 939721"/>
                  <a:gd name="connsiteX0" fmla="*/ 123486 w 1990824"/>
                  <a:gd name="connsiteY0" fmla="*/ 939721 h 939721"/>
                  <a:gd name="connsiteX1" fmla="*/ 11221 w 1990824"/>
                  <a:gd name="connsiteY1" fmla="*/ 835582 h 939721"/>
                  <a:gd name="connsiteX2" fmla="*/ 17888 w 1990824"/>
                  <a:gd name="connsiteY2" fmla="*/ 773669 h 939721"/>
                  <a:gd name="connsiteX3" fmla="*/ 1158031 w 1990824"/>
                  <a:gd name="connsiteY3" fmla="*/ 6906 h 939721"/>
                  <a:gd name="connsiteX4" fmla="*/ 1196131 w 1990824"/>
                  <a:gd name="connsiteY4" fmla="*/ 10717 h 939721"/>
                  <a:gd name="connsiteX5" fmla="*/ 1990824 w 1990824"/>
                  <a:gd name="connsiteY5" fmla="*/ 870782 h 939721"/>
                  <a:gd name="connsiteX6" fmla="*/ 123486 w 1990824"/>
                  <a:gd name="connsiteY6" fmla="*/ 939721 h 939721"/>
                  <a:gd name="connsiteX0" fmla="*/ 125450 w 1992788"/>
                  <a:gd name="connsiteY0" fmla="*/ 939721 h 939721"/>
                  <a:gd name="connsiteX1" fmla="*/ 13185 w 1992788"/>
                  <a:gd name="connsiteY1" fmla="*/ 835582 h 939721"/>
                  <a:gd name="connsiteX2" fmla="*/ 19852 w 1992788"/>
                  <a:gd name="connsiteY2" fmla="*/ 773669 h 939721"/>
                  <a:gd name="connsiteX3" fmla="*/ 1159995 w 1992788"/>
                  <a:gd name="connsiteY3" fmla="*/ 6906 h 939721"/>
                  <a:gd name="connsiteX4" fmla="*/ 1198095 w 1992788"/>
                  <a:gd name="connsiteY4" fmla="*/ 10717 h 939721"/>
                  <a:gd name="connsiteX5" fmla="*/ 1992788 w 1992788"/>
                  <a:gd name="connsiteY5" fmla="*/ 870782 h 939721"/>
                  <a:gd name="connsiteX6" fmla="*/ 125450 w 1992788"/>
                  <a:gd name="connsiteY6" fmla="*/ 939721 h 939721"/>
                  <a:gd name="connsiteX0" fmla="*/ 186284 w 2053622"/>
                  <a:gd name="connsiteY0" fmla="*/ 939721 h 939721"/>
                  <a:gd name="connsiteX1" fmla="*/ 97684 w 2053622"/>
                  <a:gd name="connsiteY1" fmla="*/ 830850 h 939721"/>
                  <a:gd name="connsiteX2" fmla="*/ 80686 w 2053622"/>
                  <a:gd name="connsiteY2" fmla="*/ 773669 h 939721"/>
                  <a:gd name="connsiteX3" fmla="*/ 1220829 w 2053622"/>
                  <a:gd name="connsiteY3" fmla="*/ 6906 h 939721"/>
                  <a:gd name="connsiteX4" fmla="*/ 1258929 w 2053622"/>
                  <a:gd name="connsiteY4" fmla="*/ 10717 h 939721"/>
                  <a:gd name="connsiteX5" fmla="*/ 2053622 w 2053622"/>
                  <a:gd name="connsiteY5" fmla="*/ 870782 h 939721"/>
                  <a:gd name="connsiteX6" fmla="*/ 186284 w 2053622"/>
                  <a:gd name="connsiteY6" fmla="*/ 939721 h 939721"/>
                  <a:gd name="connsiteX0" fmla="*/ 113169 w 1980507"/>
                  <a:gd name="connsiteY0" fmla="*/ 939721 h 939721"/>
                  <a:gd name="connsiteX1" fmla="*/ 24569 w 1980507"/>
                  <a:gd name="connsiteY1" fmla="*/ 830850 h 939721"/>
                  <a:gd name="connsiteX2" fmla="*/ 7571 w 1980507"/>
                  <a:gd name="connsiteY2" fmla="*/ 773669 h 939721"/>
                  <a:gd name="connsiteX3" fmla="*/ 1147714 w 1980507"/>
                  <a:gd name="connsiteY3" fmla="*/ 6906 h 939721"/>
                  <a:gd name="connsiteX4" fmla="*/ 1185814 w 1980507"/>
                  <a:gd name="connsiteY4" fmla="*/ 10717 h 939721"/>
                  <a:gd name="connsiteX5" fmla="*/ 1980507 w 1980507"/>
                  <a:gd name="connsiteY5" fmla="*/ 870782 h 939721"/>
                  <a:gd name="connsiteX6" fmla="*/ 113169 w 1980507"/>
                  <a:gd name="connsiteY6" fmla="*/ 939721 h 939721"/>
                  <a:gd name="connsiteX0" fmla="*/ 74690 w 1989360"/>
                  <a:gd name="connsiteY0" fmla="*/ 887655 h 887655"/>
                  <a:gd name="connsiteX1" fmla="*/ 33422 w 1989360"/>
                  <a:gd name="connsiteY1" fmla="*/ 830850 h 887655"/>
                  <a:gd name="connsiteX2" fmla="*/ 16424 w 1989360"/>
                  <a:gd name="connsiteY2" fmla="*/ 773669 h 887655"/>
                  <a:gd name="connsiteX3" fmla="*/ 1156567 w 1989360"/>
                  <a:gd name="connsiteY3" fmla="*/ 6906 h 887655"/>
                  <a:gd name="connsiteX4" fmla="*/ 1194667 w 1989360"/>
                  <a:gd name="connsiteY4" fmla="*/ 10717 h 887655"/>
                  <a:gd name="connsiteX5" fmla="*/ 1989360 w 1989360"/>
                  <a:gd name="connsiteY5" fmla="*/ 870782 h 887655"/>
                  <a:gd name="connsiteX6" fmla="*/ 74690 w 1989360"/>
                  <a:gd name="connsiteY6" fmla="*/ 887655 h 887655"/>
                  <a:gd name="connsiteX0" fmla="*/ 74690 w 1989360"/>
                  <a:gd name="connsiteY0" fmla="*/ 887655 h 891456"/>
                  <a:gd name="connsiteX1" fmla="*/ 33422 w 1989360"/>
                  <a:gd name="connsiteY1" fmla="*/ 830850 h 891456"/>
                  <a:gd name="connsiteX2" fmla="*/ 16424 w 1989360"/>
                  <a:gd name="connsiteY2" fmla="*/ 773669 h 891456"/>
                  <a:gd name="connsiteX3" fmla="*/ 1156567 w 1989360"/>
                  <a:gd name="connsiteY3" fmla="*/ 6906 h 891456"/>
                  <a:gd name="connsiteX4" fmla="*/ 1194667 w 1989360"/>
                  <a:gd name="connsiteY4" fmla="*/ 10717 h 891456"/>
                  <a:gd name="connsiteX5" fmla="*/ 1989360 w 1989360"/>
                  <a:gd name="connsiteY5" fmla="*/ 870782 h 891456"/>
                  <a:gd name="connsiteX6" fmla="*/ 74690 w 1989360"/>
                  <a:gd name="connsiteY6" fmla="*/ 887655 h 891456"/>
                  <a:gd name="connsiteX0" fmla="*/ 66068 w 1980738"/>
                  <a:gd name="connsiteY0" fmla="*/ 887655 h 891458"/>
                  <a:gd name="connsiteX1" fmla="*/ 24800 w 1980738"/>
                  <a:gd name="connsiteY1" fmla="*/ 830850 h 891458"/>
                  <a:gd name="connsiteX2" fmla="*/ 7802 w 1980738"/>
                  <a:gd name="connsiteY2" fmla="*/ 773669 h 891458"/>
                  <a:gd name="connsiteX3" fmla="*/ 1147945 w 1980738"/>
                  <a:gd name="connsiteY3" fmla="*/ 6906 h 891458"/>
                  <a:gd name="connsiteX4" fmla="*/ 1186045 w 1980738"/>
                  <a:gd name="connsiteY4" fmla="*/ 10717 h 891458"/>
                  <a:gd name="connsiteX5" fmla="*/ 1980738 w 1980738"/>
                  <a:gd name="connsiteY5" fmla="*/ 870782 h 891458"/>
                  <a:gd name="connsiteX6" fmla="*/ 66068 w 1980738"/>
                  <a:gd name="connsiteY6" fmla="*/ 887655 h 891458"/>
                  <a:gd name="connsiteX0" fmla="*/ 66068 w 1980738"/>
                  <a:gd name="connsiteY0" fmla="*/ 943918 h 943918"/>
                  <a:gd name="connsiteX1" fmla="*/ 24800 w 1980738"/>
                  <a:gd name="connsiteY1" fmla="*/ 887113 h 943918"/>
                  <a:gd name="connsiteX2" fmla="*/ 7802 w 1980738"/>
                  <a:gd name="connsiteY2" fmla="*/ 829932 h 943918"/>
                  <a:gd name="connsiteX3" fmla="*/ 1147945 w 1980738"/>
                  <a:gd name="connsiteY3" fmla="*/ 63169 h 943918"/>
                  <a:gd name="connsiteX4" fmla="*/ 1186045 w 1980738"/>
                  <a:gd name="connsiteY4" fmla="*/ 66980 h 943918"/>
                  <a:gd name="connsiteX5" fmla="*/ 1980738 w 1980738"/>
                  <a:gd name="connsiteY5" fmla="*/ 917579 h 943918"/>
                  <a:gd name="connsiteX6" fmla="*/ 66068 w 1980738"/>
                  <a:gd name="connsiteY6" fmla="*/ 943918 h 943918"/>
                  <a:gd name="connsiteX0" fmla="*/ 66068 w 1980738"/>
                  <a:gd name="connsiteY0" fmla="*/ 888677 h 888677"/>
                  <a:gd name="connsiteX1" fmla="*/ 24800 w 1980738"/>
                  <a:gd name="connsiteY1" fmla="*/ 831872 h 888677"/>
                  <a:gd name="connsiteX2" fmla="*/ 7802 w 1980738"/>
                  <a:gd name="connsiteY2" fmla="*/ 774691 h 888677"/>
                  <a:gd name="connsiteX3" fmla="*/ 1147945 w 1980738"/>
                  <a:gd name="connsiteY3" fmla="*/ 7928 h 888677"/>
                  <a:gd name="connsiteX4" fmla="*/ 1186045 w 1980738"/>
                  <a:gd name="connsiteY4" fmla="*/ 11739 h 888677"/>
                  <a:gd name="connsiteX5" fmla="*/ 1980738 w 1980738"/>
                  <a:gd name="connsiteY5" fmla="*/ 862338 h 888677"/>
                  <a:gd name="connsiteX6" fmla="*/ 66068 w 1980738"/>
                  <a:gd name="connsiteY6" fmla="*/ 888677 h 8886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980738" h="888677">
                    <a:moveTo>
                      <a:pt x="66068" y="888677"/>
                    </a:moveTo>
                    <a:cubicBezTo>
                      <a:pt x="48133" y="844071"/>
                      <a:pt x="34511" y="850870"/>
                      <a:pt x="24800" y="831872"/>
                    </a:cubicBezTo>
                    <a:cubicBezTo>
                      <a:pt x="15089" y="812874"/>
                      <a:pt x="-13725" y="788949"/>
                      <a:pt x="7802" y="774691"/>
                    </a:cubicBezTo>
                    <a:cubicBezTo>
                      <a:pt x="201357" y="646493"/>
                      <a:pt x="1067935" y="63173"/>
                      <a:pt x="1147945" y="7928"/>
                    </a:cubicBezTo>
                    <a:cubicBezTo>
                      <a:pt x="1164137" y="-3502"/>
                      <a:pt x="1170310" y="-2866"/>
                      <a:pt x="1186045" y="11739"/>
                    </a:cubicBezTo>
                    <a:cubicBezTo>
                      <a:pt x="1324844" y="154141"/>
                      <a:pt x="1732752" y="586924"/>
                      <a:pt x="1980738" y="862338"/>
                    </a:cubicBezTo>
                    <a:cubicBezTo>
                      <a:pt x="1356627" y="910065"/>
                      <a:pt x="599950" y="866574"/>
                      <a:pt x="66068" y="888677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15693C1E-3561-499F-B37A-086A255D236D}"/>
                  </a:ext>
                </a:extLst>
              </p:cNvPr>
              <p:cNvSpPr/>
              <p:nvPr/>
            </p:nvSpPr>
            <p:spPr>
              <a:xfrm>
                <a:off x="1509767" y="5181402"/>
                <a:ext cx="1129540" cy="1637209"/>
              </a:xfrm>
              <a:custGeom>
                <a:avLst/>
                <a:gdLst>
                  <a:gd name="connsiteX0" fmla="*/ 2005485 w 2005484"/>
                  <a:gd name="connsiteY0" fmla="*/ 2294387 h 2906844"/>
                  <a:gd name="connsiteX1" fmla="*/ 1502564 w 2005484"/>
                  <a:gd name="connsiteY1" fmla="*/ 2638239 h 2906844"/>
                  <a:gd name="connsiteX2" fmla="*/ 1095847 w 2005484"/>
                  <a:gd name="connsiteY2" fmla="*/ 2906845 h 2906844"/>
                  <a:gd name="connsiteX3" fmla="*/ 725324 w 2005484"/>
                  <a:gd name="connsiteY3" fmla="*/ 2624904 h 2906844"/>
                  <a:gd name="connsiteX4" fmla="*/ 351944 w 2005484"/>
                  <a:gd name="connsiteY4" fmla="*/ 2177229 h 2906844"/>
                  <a:gd name="connsiteX5" fmla="*/ 249074 w 2005484"/>
                  <a:gd name="connsiteY5" fmla="*/ 2015304 h 2906844"/>
                  <a:gd name="connsiteX6" fmla="*/ 227167 w 2005484"/>
                  <a:gd name="connsiteY6" fmla="*/ 1910529 h 2906844"/>
                  <a:gd name="connsiteX7" fmla="*/ 220499 w 2005484"/>
                  <a:gd name="connsiteY7" fmla="*/ 1660974 h 2906844"/>
                  <a:gd name="connsiteX8" fmla="*/ 201449 w 2005484"/>
                  <a:gd name="connsiteY8" fmla="*/ 1409514 h 2906844"/>
                  <a:gd name="connsiteX9" fmla="*/ 320512 w 2005484"/>
                  <a:gd name="connsiteY9" fmla="*/ 1135194 h 2906844"/>
                  <a:gd name="connsiteX10" fmla="*/ 329084 w 2005484"/>
                  <a:gd name="connsiteY10" fmla="*/ 1108524 h 2906844"/>
                  <a:gd name="connsiteX11" fmla="*/ 238597 w 2005484"/>
                  <a:gd name="connsiteY11" fmla="*/ 865637 h 2906844"/>
                  <a:gd name="connsiteX12" fmla="*/ 210974 w 2005484"/>
                  <a:gd name="connsiteY12" fmla="*/ 813249 h 2906844"/>
                  <a:gd name="connsiteX13" fmla="*/ 88102 w 2005484"/>
                  <a:gd name="connsiteY13" fmla="*/ 479874 h 2906844"/>
                  <a:gd name="connsiteX14" fmla="*/ 12855 w 2005484"/>
                  <a:gd name="connsiteY14" fmla="*/ 237939 h 2906844"/>
                  <a:gd name="connsiteX15" fmla="*/ 472 w 2005484"/>
                  <a:gd name="connsiteY15" fmla="*/ 117924 h 2906844"/>
                  <a:gd name="connsiteX16" fmla="*/ 108105 w 2005484"/>
                  <a:gd name="connsiteY16" fmla="*/ 3624 h 2906844"/>
                  <a:gd name="connsiteX17" fmla="*/ 188114 w 2005484"/>
                  <a:gd name="connsiteY17" fmla="*/ 767 h 2906844"/>
                  <a:gd name="connsiteX18" fmla="*/ 284317 w 2005484"/>
                  <a:gd name="connsiteY18" fmla="*/ 69347 h 2906844"/>
                  <a:gd name="connsiteX19" fmla="*/ 410999 w 2005484"/>
                  <a:gd name="connsiteY19" fmla="*/ 318902 h 2906844"/>
                  <a:gd name="connsiteX20" fmla="*/ 474817 w 2005484"/>
                  <a:gd name="connsiteY20" fmla="*/ 467492 h 2906844"/>
                  <a:gd name="connsiteX21" fmla="*/ 664364 w 2005484"/>
                  <a:gd name="connsiteY21" fmla="*/ 835157 h 2906844"/>
                  <a:gd name="connsiteX22" fmla="*/ 689130 w 2005484"/>
                  <a:gd name="connsiteY22" fmla="*/ 841824 h 2906844"/>
                  <a:gd name="connsiteX23" fmla="*/ 758662 w 2005484"/>
                  <a:gd name="connsiteY23" fmla="*/ 815154 h 2906844"/>
                  <a:gd name="connsiteX24" fmla="*/ 940589 w 2005484"/>
                  <a:gd name="connsiteY24" fmla="*/ 830394 h 2906844"/>
                  <a:gd name="connsiteX25" fmla="*/ 987262 w 2005484"/>
                  <a:gd name="connsiteY25" fmla="*/ 857064 h 2906844"/>
                  <a:gd name="connsiteX26" fmla="*/ 1163474 w 2005484"/>
                  <a:gd name="connsiteY26" fmla="*/ 918024 h 2906844"/>
                  <a:gd name="connsiteX27" fmla="*/ 1332067 w 2005484"/>
                  <a:gd name="connsiteY27" fmla="*/ 979937 h 2906844"/>
                  <a:gd name="connsiteX28" fmla="*/ 1627342 w 2005484"/>
                  <a:gd name="connsiteY28" fmla="*/ 1078997 h 2906844"/>
                  <a:gd name="connsiteX29" fmla="*/ 1854037 w 2005484"/>
                  <a:gd name="connsiteY29" fmla="*/ 1292357 h 2906844"/>
                  <a:gd name="connsiteX30" fmla="*/ 1879755 w 2005484"/>
                  <a:gd name="connsiteY30" fmla="*/ 1525719 h 2906844"/>
                  <a:gd name="connsiteX31" fmla="*/ 1927380 w 2005484"/>
                  <a:gd name="connsiteY31" fmla="*/ 2072454 h 2906844"/>
                  <a:gd name="connsiteX32" fmla="*/ 2005485 w 2005484"/>
                  <a:gd name="connsiteY32" fmla="*/ 2294387 h 29068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2005484" h="2906844">
                    <a:moveTo>
                      <a:pt x="2005485" y="2294387"/>
                    </a:moveTo>
                    <a:cubicBezTo>
                      <a:pt x="1837844" y="2408687"/>
                      <a:pt x="1670205" y="2523939"/>
                      <a:pt x="1502564" y="2638239"/>
                    </a:cubicBezTo>
                    <a:cubicBezTo>
                      <a:pt x="1371119" y="2727775"/>
                      <a:pt x="1229197" y="2818262"/>
                      <a:pt x="1095847" y="2906845"/>
                    </a:cubicBezTo>
                    <a:cubicBezTo>
                      <a:pt x="1025362" y="2854457"/>
                      <a:pt x="855817" y="2739204"/>
                      <a:pt x="725324" y="2624904"/>
                    </a:cubicBezTo>
                    <a:cubicBezTo>
                      <a:pt x="577687" y="2495364"/>
                      <a:pt x="465292" y="2336297"/>
                      <a:pt x="351944" y="2177229"/>
                    </a:cubicBezTo>
                    <a:cubicBezTo>
                      <a:pt x="314797" y="2124842"/>
                      <a:pt x="271934" y="2076264"/>
                      <a:pt x="249074" y="2015304"/>
                    </a:cubicBezTo>
                    <a:cubicBezTo>
                      <a:pt x="235739" y="1981014"/>
                      <a:pt x="229072" y="1945772"/>
                      <a:pt x="227167" y="1910529"/>
                    </a:cubicBezTo>
                    <a:cubicBezTo>
                      <a:pt x="223357" y="1827662"/>
                      <a:pt x="224309" y="1743842"/>
                      <a:pt x="220499" y="1660974"/>
                    </a:cubicBezTo>
                    <a:cubicBezTo>
                      <a:pt x="216689" y="1577154"/>
                      <a:pt x="209069" y="1493334"/>
                      <a:pt x="201449" y="1409514"/>
                    </a:cubicBezTo>
                    <a:cubicBezTo>
                      <a:pt x="191924" y="1296167"/>
                      <a:pt x="209069" y="1195202"/>
                      <a:pt x="320512" y="1135194"/>
                    </a:cubicBezTo>
                    <a:cubicBezTo>
                      <a:pt x="332894" y="1128527"/>
                      <a:pt x="334799" y="1121859"/>
                      <a:pt x="329084" y="1108524"/>
                    </a:cubicBezTo>
                    <a:cubicBezTo>
                      <a:pt x="298605" y="1027562"/>
                      <a:pt x="268124" y="946599"/>
                      <a:pt x="238597" y="865637"/>
                    </a:cubicBezTo>
                    <a:cubicBezTo>
                      <a:pt x="221452" y="852302"/>
                      <a:pt x="217642" y="831347"/>
                      <a:pt x="210974" y="813249"/>
                    </a:cubicBezTo>
                    <a:cubicBezTo>
                      <a:pt x="170017" y="701807"/>
                      <a:pt x="129059" y="591317"/>
                      <a:pt x="88102" y="479874"/>
                    </a:cubicBezTo>
                    <a:cubicBezTo>
                      <a:pt x="62384" y="399864"/>
                      <a:pt x="34762" y="319854"/>
                      <a:pt x="12855" y="237939"/>
                    </a:cubicBezTo>
                    <a:cubicBezTo>
                      <a:pt x="2377" y="198887"/>
                      <a:pt x="-1433" y="157929"/>
                      <a:pt x="472" y="117924"/>
                    </a:cubicBezTo>
                    <a:cubicBezTo>
                      <a:pt x="4282" y="55059"/>
                      <a:pt x="45239" y="10292"/>
                      <a:pt x="108105" y="3624"/>
                    </a:cubicBezTo>
                    <a:cubicBezTo>
                      <a:pt x="134774" y="767"/>
                      <a:pt x="161444" y="-1138"/>
                      <a:pt x="188114" y="767"/>
                    </a:cubicBezTo>
                    <a:cubicBezTo>
                      <a:pt x="236692" y="3624"/>
                      <a:pt x="263362" y="30294"/>
                      <a:pt x="284317" y="69347"/>
                    </a:cubicBezTo>
                    <a:cubicBezTo>
                      <a:pt x="329084" y="151262"/>
                      <a:pt x="370994" y="235082"/>
                      <a:pt x="410999" y="318902"/>
                    </a:cubicBezTo>
                    <a:cubicBezTo>
                      <a:pt x="428144" y="370337"/>
                      <a:pt x="463387" y="413199"/>
                      <a:pt x="474817" y="467492"/>
                    </a:cubicBezTo>
                    <a:cubicBezTo>
                      <a:pt x="527205" y="596079"/>
                      <a:pt x="601499" y="713237"/>
                      <a:pt x="664364" y="835157"/>
                    </a:cubicBezTo>
                    <a:cubicBezTo>
                      <a:pt x="671032" y="847539"/>
                      <a:pt x="677699" y="846587"/>
                      <a:pt x="689130" y="841824"/>
                    </a:cubicBezTo>
                    <a:cubicBezTo>
                      <a:pt x="711989" y="832299"/>
                      <a:pt x="734849" y="823727"/>
                      <a:pt x="758662" y="815154"/>
                    </a:cubicBezTo>
                    <a:cubicBezTo>
                      <a:pt x="821527" y="793247"/>
                      <a:pt x="882487" y="799914"/>
                      <a:pt x="940589" y="830394"/>
                    </a:cubicBezTo>
                    <a:cubicBezTo>
                      <a:pt x="956782" y="838967"/>
                      <a:pt x="973927" y="845634"/>
                      <a:pt x="987262" y="857064"/>
                    </a:cubicBezTo>
                    <a:cubicBezTo>
                      <a:pt x="1038697" y="898974"/>
                      <a:pt x="1096799" y="915167"/>
                      <a:pt x="1163474" y="918024"/>
                    </a:cubicBezTo>
                    <a:cubicBezTo>
                      <a:pt x="1225387" y="919929"/>
                      <a:pt x="1281585" y="947552"/>
                      <a:pt x="1332067" y="979937"/>
                    </a:cubicBezTo>
                    <a:cubicBezTo>
                      <a:pt x="1422555" y="1037087"/>
                      <a:pt x="1520662" y="1066614"/>
                      <a:pt x="1627342" y="1078997"/>
                    </a:cubicBezTo>
                    <a:cubicBezTo>
                      <a:pt x="1758787" y="1093284"/>
                      <a:pt x="1824510" y="1162817"/>
                      <a:pt x="1854037" y="1292357"/>
                    </a:cubicBezTo>
                    <a:cubicBezTo>
                      <a:pt x="1871182" y="1369509"/>
                      <a:pt x="1872135" y="1448567"/>
                      <a:pt x="1879755" y="1525719"/>
                    </a:cubicBezTo>
                    <a:cubicBezTo>
                      <a:pt x="1896899" y="1707647"/>
                      <a:pt x="1902614" y="1890527"/>
                      <a:pt x="1927380" y="2072454"/>
                    </a:cubicBezTo>
                    <a:cubicBezTo>
                      <a:pt x="1940714" y="2151512"/>
                      <a:pt x="1967385" y="2224854"/>
                      <a:pt x="2005485" y="2294387"/>
                    </a:cubicBezTo>
                    <a:close/>
                  </a:path>
                </a:pathLst>
              </a:custGeom>
              <a:solidFill>
                <a:srgbClr val="FECBA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89" name="Rectangle 9">
              <a:extLst>
                <a:ext uri="{FF2B5EF4-FFF2-40B4-BE49-F238E27FC236}">
                  <a16:creationId xmlns:a16="http://schemas.microsoft.com/office/drawing/2014/main" id="{977A9D8E-2571-461A-9A01-5E0B8C65F8BB}"/>
                </a:ext>
              </a:extLst>
            </p:cNvPr>
            <p:cNvSpPr/>
            <p:nvPr/>
          </p:nvSpPr>
          <p:spPr>
            <a:xfrm>
              <a:off x="1158431" y="4364985"/>
              <a:ext cx="629583" cy="628557"/>
            </a:xfrm>
            <a:custGeom>
              <a:avLst/>
              <a:gdLst/>
              <a:ahLst/>
              <a:cxnLst/>
              <a:rect l="l" t="t" r="r" b="b"/>
              <a:pathLst>
                <a:path w="3228210" h="3222968">
                  <a:moveTo>
                    <a:pt x="1619999" y="642446"/>
                  </a:moveTo>
                  <a:lnTo>
                    <a:pt x="2664115" y="1686562"/>
                  </a:lnTo>
                  <a:lnTo>
                    <a:pt x="2664116" y="1686562"/>
                  </a:lnTo>
                  <a:lnTo>
                    <a:pt x="2664116" y="3222968"/>
                  </a:lnTo>
                  <a:lnTo>
                    <a:pt x="2015013" y="3222968"/>
                  </a:lnTo>
                  <a:lnTo>
                    <a:pt x="2015013" y="2511495"/>
                  </a:lnTo>
                  <a:cubicBezTo>
                    <a:pt x="2015013" y="2399422"/>
                    <a:pt x="1924159" y="2308568"/>
                    <a:pt x="1812086" y="2308568"/>
                  </a:cubicBezTo>
                  <a:lnTo>
                    <a:pt x="1427912" y="2308568"/>
                  </a:lnTo>
                  <a:cubicBezTo>
                    <a:pt x="1315839" y="2308568"/>
                    <a:pt x="1224985" y="2399422"/>
                    <a:pt x="1224985" y="2511495"/>
                  </a:cubicBezTo>
                  <a:lnTo>
                    <a:pt x="1224985" y="3222968"/>
                  </a:lnTo>
                  <a:lnTo>
                    <a:pt x="575882" y="3222968"/>
                  </a:lnTo>
                  <a:lnTo>
                    <a:pt x="575882" y="1686562"/>
                  </a:lnTo>
                  <a:lnTo>
                    <a:pt x="575884" y="1686562"/>
                  </a:lnTo>
                  <a:close/>
                  <a:moveTo>
                    <a:pt x="509997" y="122689"/>
                  </a:moveTo>
                  <a:lnTo>
                    <a:pt x="942045" y="122689"/>
                  </a:lnTo>
                  <a:lnTo>
                    <a:pt x="942045" y="542556"/>
                  </a:lnTo>
                  <a:lnTo>
                    <a:pt x="509997" y="974604"/>
                  </a:lnTo>
                  <a:close/>
                  <a:moveTo>
                    <a:pt x="1620001" y="7099"/>
                  </a:moveTo>
                  <a:lnTo>
                    <a:pt x="3228210" y="1686560"/>
                  </a:lnTo>
                  <a:lnTo>
                    <a:pt x="2900441" y="1686560"/>
                  </a:lnTo>
                  <a:lnTo>
                    <a:pt x="1620001" y="349390"/>
                  </a:lnTo>
                  <a:close/>
                  <a:moveTo>
                    <a:pt x="1619999" y="0"/>
                  </a:moveTo>
                  <a:lnTo>
                    <a:pt x="1619999" y="342291"/>
                  </a:lnTo>
                  <a:lnTo>
                    <a:pt x="330172" y="1679462"/>
                  </a:lnTo>
                  <a:lnTo>
                    <a:pt x="0" y="1679462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CBF035F2-CE46-4692-9AA1-4D8A9BF80E59}"/>
                </a:ext>
              </a:extLst>
            </p:cNvPr>
            <p:cNvSpPr/>
            <p:nvPr/>
          </p:nvSpPr>
          <p:spPr>
            <a:xfrm>
              <a:off x="1191846" y="3385664"/>
              <a:ext cx="635841" cy="468071"/>
            </a:xfrm>
            <a:custGeom>
              <a:avLst/>
              <a:gdLst>
                <a:gd name="connsiteX0" fmla="*/ 1869041 w 3738080"/>
                <a:gd name="connsiteY0" fmla="*/ 1997576 h 2751770"/>
                <a:gd name="connsiteX1" fmla="*/ 2246138 w 3738080"/>
                <a:gd name="connsiteY1" fmla="*/ 2374673 h 2751770"/>
                <a:gd name="connsiteX2" fmla="*/ 1869041 w 3738080"/>
                <a:gd name="connsiteY2" fmla="*/ 2751770 h 2751770"/>
                <a:gd name="connsiteX3" fmla="*/ 1491944 w 3738080"/>
                <a:gd name="connsiteY3" fmla="*/ 2374673 h 2751770"/>
                <a:gd name="connsiteX4" fmla="*/ 1869041 w 3738080"/>
                <a:gd name="connsiteY4" fmla="*/ 1997576 h 2751770"/>
                <a:gd name="connsiteX5" fmla="*/ 2788485 w 3738080"/>
                <a:gd name="connsiteY5" fmla="*/ 1841061 h 2751770"/>
                <a:gd name="connsiteX6" fmla="*/ 2632248 w 3738080"/>
                <a:gd name="connsiteY6" fmla="*/ 1992174 h 2751770"/>
                <a:gd name="connsiteX7" fmla="*/ 2624294 w 3738080"/>
                <a:gd name="connsiteY7" fmla="*/ 1992174 h 2751770"/>
                <a:gd name="connsiteX8" fmla="*/ 1858846 w 3738080"/>
                <a:gd name="connsiteY8" fmla="*/ 1306247 h 2751770"/>
                <a:gd name="connsiteX9" fmla="*/ 2645621 w 3738080"/>
                <a:gd name="connsiteY9" fmla="*/ 1504218 h 2751770"/>
                <a:gd name="connsiteX10" fmla="*/ 2795575 w 3738080"/>
                <a:gd name="connsiteY10" fmla="*/ 1757331 h 2751770"/>
                <a:gd name="connsiteX11" fmla="*/ 2539052 w 3738080"/>
                <a:gd name="connsiteY11" fmla="*/ 1841672 h 2751770"/>
                <a:gd name="connsiteX12" fmla="*/ 1353947 w 3738080"/>
                <a:gd name="connsiteY12" fmla="*/ 1778974 h 2751770"/>
                <a:gd name="connsiteX13" fmla="*/ 982333 w 3738080"/>
                <a:gd name="connsiteY13" fmla="*/ 1780833 h 2751770"/>
                <a:gd name="connsiteX14" fmla="*/ 966756 w 3738080"/>
                <a:gd name="connsiteY14" fmla="*/ 1667407 h 2751770"/>
                <a:gd name="connsiteX15" fmla="*/ 1217540 w 3738080"/>
                <a:gd name="connsiteY15" fmla="*/ 1445700 h 2751770"/>
                <a:gd name="connsiteX16" fmla="*/ 1858846 w 3738080"/>
                <a:gd name="connsiteY16" fmla="*/ 1306247 h 2751770"/>
                <a:gd name="connsiteX17" fmla="*/ 1828129 w 3738080"/>
                <a:gd name="connsiteY17" fmla="*/ 650059 h 2751770"/>
                <a:gd name="connsiteX18" fmla="*/ 3108200 w 3738080"/>
                <a:gd name="connsiteY18" fmla="*/ 1008980 h 2751770"/>
                <a:gd name="connsiteX19" fmla="*/ 3258155 w 3738080"/>
                <a:gd name="connsiteY19" fmla="*/ 1319033 h 2751770"/>
                <a:gd name="connsiteX20" fmla="*/ 2937692 w 3738080"/>
                <a:gd name="connsiteY20" fmla="*/ 1304637 h 2751770"/>
                <a:gd name="connsiteX21" fmla="*/ 763561 w 3738080"/>
                <a:gd name="connsiteY21" fmla="*/ 1325535 h 2751770"/>
                <a:gd name="connsiteX22" fmla="*/ 464412 w 3738080"/>
                <a:gd name="connsiteY22" fmla="*/ 1278813 h 2751770"/>
                <a:gd name="connsiteX23" fmla="*/ 450482 w 3738080"/>
                <a:gd name="connsiteY23" fmla="*/ 1202928 h 2751770"/>
                <a:gd name="connsiteX24" fmla="*/ 622892 w 3738080"/>
                <a:gd name="connsiteY24" fmla="*/ 1008979 h 2751770"/>
                <a:gd name="connsiteX25" fmla="*/ 1828129 w 3738080"/>
                <a:gd name="connsiteY25" fmla="*/ 650059 h 2751770"/>
                <a:gd name="connsiteX26" fmla="*/ 1764313 w 3738080"/>
                <a:gd name="connsiteY26" fmla="*/ 591 h 2751770"/>
                <a:gd name="connsiteX27" fmla="*/ 3559697 w 3738080"/>
                <a:gd name="connsiteY27" fmla="*/ 547180 h 2751770"/>
                <a:gd name="connsiteX28" fmla="*/ 3709650 w 3738080"/>
                <a:gd name="connsiteY28" fmla="*/ 882310 h 2751770"/>
                <a:gd name="connsiteX29" fmla="*/ 3367875 w 3738080"/>
                <a:gd name="connsiteY29" fmla="*/ 834477 h 2751770"/>
                <a:gd name="connsiteX30" fmla="*/ 318417 w 3738080"/>
                <a:gd name="connsiteY30" fmla="*/ 884635 h 2751770"/>
                <a:gd name="connsiteX31" fmla="*/ 19267 w 3738080"/>
                <a:gd name="connsiteY31" fmla="*/ 846272 h 2751770"/>
                <a:gd name="connsiteX32" fmla="*/ 275 w 3738080"/>
                <a:gd name="connsiteY32" fmla="*/ 760137 h 2751770"/>
                <a:gd name="connsiteX33" fmla="*/ 173484 w 3738080"/>
                <a:gd name="connsiteY33" fmla="*/ 547180 h 2751770"/>
                <a:gd name="connsiteX34" fmla="*/ 1764313 w 3738080"/>
                <a:gd name="connsiteY34" fmla="*/ 591 h 2751770"/>
                <a:gd name="connsiteX0" fmla="*/ 1869041 w 3738080"/>
                <a:gd name="connsiteY0" fmla="*/ 1997576 h 2751770"/>
                <a:gd name="connsiteX1" fmla="*/ 2246138 w 3738080"/>
                <a:gd name="connsiteY1" fmla="*/ 2374673 h 2751770"/>
                <a:gd name="connsiteX2" fmla="*/ 1869041 w 3738080"/>
                <a:gd name="connsiteY2" fmla="*/ 2751770 h 2751770"/>
                <a:gd name="connsiteX3" fmla="*/ 1491944 w 3738080"/>
                <a:gd name="connsiteY3" fmla="*/ 2374673 h 2751770"/>
                <a:gd name="connsiteX4" fmla="*/ 1869041 w 3738080"/>
                <a:gd name="connsiteY4" fmla="*/ 1997576 h 2751770"/>
                <a:gd name="connsiteX5" fmla="*/ 2624294 w 3738080"/>
                <a:gd name="connsiteY5" fmla="*/ 1992174 h 2751770"/>
                <a:gd name="connsiteX6" fmla="*/ 2632248 w 3738080"/>
                <a:gd name="connsiteY6" fmla="*/ 1992174 h 2751770"/>
                <a:gd name="connsiteX7" fmla="*/ 2624294 w 3738080"/>
                <a:gd name="connsiteY7" fmla="*/ 1992174 h 2751770"/>
                <a:gd name="connsiteX8" fmla="*/ 1858846 w 3738080"/>
                <a:gd name="connsiteY8" fmla="*/ 1306247 h 2751770"/>
                <a:gd name="connsiteX9" fmla="*/ 2645621 w 3738080"/>
                <a:gd name="connsiteY9" fmla="*/ 1504218 h 2751770"/>
                <a:gd name="connsiteX10" fmla="*/ 2795575 w 3738080"/>
                <a:gd name="connsiteY10" fmla="*/ 1757331 h 2751770"/>
                <a:gd name="connsiteX11" fmla="*/ 2539052 w 3738080"/>
                <a:gd name="connsiteY11" fmla="*/ 1841672 h 2751770"/>
                <a:gd name="connsiteX12" fmla="*/ 1353947 w 3738080"/>
                <a:gd name="connsiteY12" fmla="*/ 1778974 h 2751770"/>
                <a:gd name="connsiteX13" fmla="*/ 982333 w 3738080"/>
                <a:gd name="connsiteY13" fmla="*/ 1780833 h 2751770"/>
                <a:gd name="connsiteX14" fmla="*/ 966756 w 3738080"/>
                <a:gd name="connsiteY14" fmla="*/ 1667407 h 2751770"/>
                <a:gd name="connsiteX15" fmla="*/ 1217540 w 3738080"/>
                <a:gd name="connsiteY15" fmla="*/ 1445700 h 2751770"/>
                <a:gd name="connsiteX16" fmla="*/ 1858846 w 3738080"/>
                <a:gd name="connsiteY16" fmla="*/ 1306247 h 2751770"/>
                <a:gd name="connsiteX17" fmla="*/ 1828129 w 3738080"/>
                <a:gd name="connsiteY17" fmla="*/ 650059 h 2751770"/>
                <a:gd name="connsiteX18" fmla="*/ 3108200 w 3738080"/>
                <a:gd name="connsiteY18" fmla="*/ 1008980 h 2751770"/>
                <a:gd name="connsiteX19" fmla="*/ 3258155 w 3738080"/>
                <a:gd name="connsiteY19" fmla="*/ 1319033 h 2751770"/>
                <a:gd name="connsiteX20" fmla="*/ 2937692 w 3738080"/>
                <a:gd name="connsiteY20" fmla="*/ 1304637 h 2751770"/>
                <a:gd name="connsiteX21" fmla="*/ 763561 w 3738080"/>
                <a:gd name="connsiteY21" fmla="*/ 1325535 h 2751770"/>
                <a:gd name="connsiteX22" fmla="*/ 464412 w 3738080"/>
                <a:gd name="connsiteY22" fmla="*/ 1278813 h 2751770"/>
                <a:gd name="connsiteX23" fmla="*/ 450482 w 3738080"/>
                <a:gd name="connsiteY23" fmla="*/ 1202928 h 2751770"/>
                <a:gd name="connsiteX24" fmla="*/ 622892 w 3738080"/>
                <a:gd name="connsiteY24" fmla="*/ 1008979 h 2751770"/>
                <a:gd name="connsiteX25" fmla="*/ 1828129 w 3738080"/>
                <a:gd name="connsiteY25" fmla="*/ 650059 h 2751770"/>
                <a:gd name="connsiteX26" fmla="*/ 1764313 w 3738080"/>
                <a:gd name="connsiteY26" fmla="*/ 591 h 2751770"/>
                <a:gd name="connsiteX27" fmla="*/ 3559697 w 3738080"/>
                <a:gd name="connsiteY27" fmla="*/ 547180 h 2751770"/>
                <a:gd name="connsiteX28" fmla="*/ 3709650 w 3738080"/>
                <a:gd name="connsiteY28" fmla="*/ 882310 h 2751770"/>
                <a:gd name="connsiteX29" fmla="*/ 3367875 w 3738080"/>
                <a:gd name="connsiteY29" fmla="*/ 834477 h 2751770"/>
                <a:gd name="connsiteX30" fmla="*/ 318417 w 3738080"/>
                <a:gd name="connsiteY30" fmla="*/ 884635 h 2751770"/>
                <a:gd name="connsiteX31" fmla="*/ 19267 w 3738080"/>
                <a:gd name="connsiteY31" fmla="*/ 846272 h 2751770"/>
                <a:gd name="connsiteX32" fmla="*/ 275 w 3738080"/>
                <a:gd name="connsiteY32" fmla="*/ 760137 h 2751770"/>
                <a:gd name="connsiteX33" fmla="*/ 173484 w 3738080"/>
                <a:gd name="connsiteY33" fmla="*/ 547180 h 2751770"/>
                <a:gd name="connsiteX34" fmla="*/ 1764313 w 3738080"/>
                <a:gd name="connsiteY34" fmla="*/ 591 h 2751770"/>
                <a:gd name="connsiteX0" fmla="*/ 1869041 w 3738080"/>
                <a:gd name="connsiteY0" fmla="*/ 1997576 h 2751770"/>
                <a:gd name="connsiteX1" fmla="*/ 2246138 w 3738080"/>
                <a:gd name="connsiteY1" fmla="*/ 2374673 h 2751770"/>
                <a:gd name="connsiteX2" fmla="*/ 1869041 w 3738080"/>
                <a:gd name="connsiteY2" fmla="*/ 2751770 h 2751770"/>
                <a:gd name="connsiteX3" fmla="*/ 1491944 w 3738080"/>
                <a:gd name="connsiteY3" fmla="*/ 2374673 h 2751770"/>
                <a:gd name="connsiteX4" fmla="*/ 1869041 w 3738080"/>
                <a:gd name="connsiteY4" fmla="*/ 1997576 h 2751770"/>
                <a:gd name="connsiteX5" fmla="*/ 1858846 w 3738080"/>
                <a:gd name="connsiteY5" fmla="*/ 1306247 h 2751770"/>
                <a:gd name="connsiteX6" fmla="*/ 2645621 w 3738080"/>
                <a:gd name="connsiteY6" fmla="*/ 1504218 h 2751770"/>
                <a:gd name="connsiteX7" fmla="*/ 2795575 w 3738080"/>
                <a:gd name="connsiteY7" fmla="*/ 1757331 h 2751770"/>
                <a:gd name="connsiteX8" fmla="*/ 2539052 w 3738080"/>
                <a:gd name="connsiteY8" fmla="*/ 1841672 h 2751770"/>
                <a:gd name="connsiteX9" fmla="*/ 1353947 w 3738080"/>
                <a:gd name="connsiteY9" fmla="*/ 1778974 h 2751770"/>
                <a:gd name="connsiteX10" fmla="*/ 982333 w 3738080"/>
                <a:gd name="connsiteY10" fmla="*/ 1780833 h 2751770"/>
                <a:gd name="connsiteX11" fmla="*/ 966756 w 3738080"/>
                <a:gd name="connsiteY11" fmla="*/ 1667407 h 2751770"/>
                <a:gd name="connsiteX12" fmla="*/ 1217540 w 3738080"/>
                <a:gd name="connsiteY12" fmla="*/ 1445700 h 2751770"/>
                <a:gd name="connsiteX13" fmla="*/ 1858846 w 3738080"/>
                <a:gd name="connsiteY13" fmla="*/ 1306247 h 2751770"/>
                <a:gd name="connsiteX14" fmla="*/ 1828129 w 3738080"/>
                <a:gd name="connsiteY14" fmla="*/ 650059 h 2751770"/>
                <a:gd name="connsiteX15" fmla="*/ 3108200 w 3738080"/>
                <a:gd name="connsiteY15" fmla="*/ 1008980 h 2751770"/>
                <a:gd name="connsiteX16" fmla="*/ 3258155 w 3738080"/>
                <a:gd name="connsiteY16" fmla="*/ 1319033 h 2751770"/>
                <a:gd name="connsiteX17" fmla="*/ 2937692 w 3738080"/>
                <a:gd name="connsiteY17" fmla="*/ 1304637 h 2751770"/>
                <a:gd name="connsiteX18" fmla="*/ 763561 w 3738080"/>
                <a:gd name="connsiteY18" fmla="*/ 1325535 h 2751770"/>
                <a:gd name="connsiteX19" fmla="*/ 464412 w 3738080"/>
                <a:gd name="connsiteY19" fmla="*/ 1278813 h 2751770"/>
                <a:gd name="connsiteX20" fmla="*/ 450482 w 3738080"/>
                <a:gd name="connsiteY20" fmla="*/ 1202928 h 2751770"/>
                <a:gd name="connsiteX21" fmla="*/ 622892 w 3738080"/>
                <a:gd name="connsiteY21" fmla="*/ 1008979 h 2751770"/>
                <a:gd name="connsiteX22" fmla="*/ 1828129 w 3738080"/>
                <a:gd name="connsiteY22" fmla="*/ 650059 h 2751770"/>
                <a:gd name="connsiteX23" fmla="*/ 1764313 w 3738080"/>
                <a:gd name="connsiteY23" fmla="*/ 591 h 2751770"/>
                <a:gd name="connsiteX24" fmla="*/ 3559697 w 3738080"/>
                <a:gd name="connsiteY24" fmla="*/ 547180 h 2751770"/>
                <a:gd name="connsiteX25" fmla="*/ 3709650 w 3738080"/>
                <a:gd name="connsiteY25" fmla="*/ 882310 h 2751770"/>
                <a:gd name="connsiteX26" fmla="*/ 3367875 w 3738080"/>
                <a:gd name="connsiteY26" fmla="*/ 834477 h 2751770"/>
                <a:gd name="connsiteX27" fmla="*/ 318417 w 3738080"/>
                <a:gd name="connsiteY27" fmla="*/ 884635 h 2751770"/>
                <a:gd name="connsiteX28" fmla="*/ 19267 w 3738080"/>
                <a:gd name="connsiteY28" fmla="*/ 846272 h 2751770"/>
                <a:gd name="connsiteX29" fmla="*/ 275 w 3738080"/>
                <a:gd name="connsiteY29" fmla="*/ 760137 h 2751770"/>
                <a:gd name="connsiteX30" fmla="*/ 173484 w 3738080"/>
                <a:gd name="connsiteY30" fmla="*/ 547180 h 2751770"/>
                <a:gd name="connsiteX31" fmla="*/ 1764313 w 3738080"/>
                <a:gd name="connsiteY31" fmla="*/ 591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3738080" h="2751770">
                  <a:moveTo>
                    <a:pt x="1869041" y="1997576"/>
                  </a:moveTo>
                  <a:cubicBezTo>
                    <a:pt x="2077306" y="1997576"/>
                    <a:pt x="2246138" y="2166408"/>
                    <a:pt x="2246138" y="2374673"/>
                  </a:cubicBezTo>
                  <a:cubicBezTo>
                    <a:pt x="2246138" y="2582938"/>
                    <a:pt x="2077306" y="2751770"/>
                    <a:pt x="1869041" y="2751770"/>
                  </a:cubicBezTo>
                  <a:cubicBezTo>
                    <a:pt x="1660776" y="2751770"/>
                    <a:pt x="1491944" y="2582938"/>
                    <a:pt x="1491944" y="2374673"/>
                  </a:cubicBezTo>
                  <a:cubicBezTo>
                    <a:pt x="1491944" y="2166408"/>
                    <a:pt x="1660776" y="1997576"/>
                    <a:pt x="1869041" y="1997576"/>
                  </a:cubicBezTo>
                  <a:close/>
                  <a:moveTo>
                    <a:pt x="1858846" y="1306247"/>
                  </a:moveTo>
                  <a:cubicBezTo>
                    <a:pt x="2165924" y="1301758"/>
                    <a:pt x="2404940" y="1399722"/>
                    <a:pt x="2645621" y="1504218"/>
                  </a:cubicBezTo>
                  <a:cubicBezTo>
                    <a:pt x="2813424" y="1597955"/>
                    <a:pt x="2823993" y="1678797"/>
                    <a:pt x="2795575" y="1757331"/>
                  </a:cubicBezTo>
                  <a:cubicBezTo>
                    <a:pt x="2761471" y="1842158"/>
                    <a:pt x="2685239" y="1908552"/>
                    <a:pt x="2539052" y="1841672"/>
                  </a:cubicBezTo>
                  <a:cubicBezTo>
                    <a:pt x="2347207" y="1684231"/>
                    <a:pt x="1733351" y="1556050"/>
                    <a:pt x="1353947" y="1778974"/>
                  </a:cubicBezTo>
                  <a:cubicBezTo>
                    <a:pt x="1250080" y="1855218"/>
                    <a:pt x="1037749" y="1915097"/>
                    <a:pt x="982333" y="1780833"/>
                  </a:cubicBezTo>
                  <a:cubicBezTo>
                    <a:pt x="968480" y="1736637"/>
                    <a:pt x="963386" y="1699601"/>
                    <a:pt x="966756" y="1667407"/>
                  </a:cubicBezTo>
                  <a:cubicBezTo>
                    <a:pt x="976866" y="1570822"/>
                    <a:pt x="1063141" y="1517802"/>
                    <a:pt x="1217540" y="1445700"/>
                  </a:cubicBezTo>
                  <a:cubicBezTo>
                    <a:pt x="1465851" y="1348519"/>
                    <a:pt x="1674601" y="1308942"/>
                    <a:pt x="1858846" y="1306247"/>
                  </a:cubicBezTo>
                  <a:close/>
                  <a:moveTo>
                    <a:pt x="1828129" y="650059"/>
                  </a:moveTo>
                  <a:cubicBezTo>
                    <a:pt x="2445754" y="646836"/>
                    <a:pt x="2937662" y="894034"/>
                    <a:pt x="3108200" y="1008980"/>
                  </a:cubicBezTo>
                  <a:cubicBezTo>
                    <a:pt x="3228810" y="1075858"/>
                    <a:pt x="3343409" y="1171509"/>
                    <a:pt x="3258155" y="1319033"/>
                  </a:cubicBezTo>
                  <a:cubicBezTo>
                    <a:pt x="3134282" y="1435449"/>
                    <a:pt x="3057301" y="1393031"/>
                    <a:pt x="2937692" y="1304637"/>
                  </a:cubicBezTo>
                  <a:cubicBezTo>
                    <a:pt x="2647778" y="1191783"/>
                    <a:pt x="2008321" y="619142"/>
                    <a:pt x="763561" y="1325535"/>
                  </a:cubicBezTo>
                  <a:cubicBezTo>
                    <a:pt x="621636" y="1425852"/>
                    <a:pt x="511304" y="1376178"/>
                    <a:pt x="464412" y="1278813"/>
                  </a:cubicBezTo>
                  <a:cubicBezTo>
                    <a:pt x="452398" y="1252494"/>
                    <a:pt x="448110" y="1227223"/>
                    <a:pt x="450482" y="1202928"/>
                  </a:cubicBezTo>
                  <a:cubicBezTo>
                    <a:pt x="457599" y="1130049"/>
                    <a:pt x="524660" y="1065987"/>
                    <a:pt x="622892" y="1008979"/>
                  </a:cubicBezTo>
                  <a:cubicBezTo>
                    <a:pt x="1041721" y="744082"/>
                    <a:pt x="1457554" y="651995"/>
                    <a:pt x="1828129" y="650059"/>
                  </a:cubicBezTo>
                  <a:close/>
                  <a:moveTo>
                    <a:pt x="1764313" y="591"/>
                  </a:moveTo>
                  <a:cubicBezTo>
                    <a:pt x="2430887" y="-13278"/>
                    <a:pt x="3056659" y="218017"/>
                    <a:pt x="3559697" y="547180"/>
                  </a:cubicBezTo>
                  <a:cubicBezTo>
                    <a:pt x="3671781" y="597338"/>
                    <a:pt x="3794905" y="759863"/>
                    <a:pt x="3709650" y="882310"/>
                  </a:cubicBezTo>
                  <a:cubicBezTo>
                    <a:pt x="3594303" y="984791"/>
                    <a:pt x="3449118" y="907547"/>
                    <a:pt x="3367875" y="834477"/>
                  </a:cubicBezTo>
                  <a:cubicBezTo>
                    <a:pt x="3193985" y="725799"/>
                    <a:pt x="1920315" y="-235561"/>
                    <a:pt x="318417" y="884635"/>
                  </a:cubicBezTo>
                  <a:cubicBezTo>
                    <a:pt x="189280" y="993311"/>
                    <a:pt x="70419" y="922739"/>
                    <a:pt x="19267" y="846272"/>
                  </a:cubicBezTo>
                  <a:cubicBezTo>
                    <a:pt x="4410" y="817516"/>
                    <a:pt x="-1388" y="788500"/>
                    <a:pt x="275" y="760137"/>
                  </a:cubicBezTo>
                  <a:cubicBezTo>
                    <a:pt x="5260" y="675044"/>
                    <a:pt x="77384" y="595829"/>
                    <a:pt x="173484" y="547180"/>
                  </a:cubicBezTo>
                  <a:cubicBezTo>
                    <a:pt x="702741" y="170471"/>
                    <a:pt x="1245868" y="11376"/>
                    <a:pt x="1764313" y="59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1" name="그림 1">
            <a:extLst>
              <a:ext uri="{FF2B5EF4-FFF2-40B4-BE49-F238E27FC236}">
                <a16:creationId xmlns:a16="http://schemas.microsoft.com/office/drawing/2014/main" id="{43812FAD-DD87-4D37-9BE8-9642698F66D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00903"/>
            <a:ext cx="12192000" cy="1140891"/>
          </a:xfrm>
          <a:prstGeom prst="rect">
            <a:avLst/>
          </a:prstGeom>
        </p:spPr>
      </p:pic>
      <p:sp>
        <p:nvSpPr>
          <p:cNvPr id="73" name="Text Placeholder 1">
            <a:extLst>
              <a:ext uri="{FF2B5EF4-FFF2-40B4-BE49-F238E27FC236}">
                <a16:creationId xmlns:a16="http://schemas.microsoft.com/office/drawing/2014/main" id="{685CE6DC-AD26-48F1-8965-5D880A2F22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77635" y="353380"/>
            <a:ext cx="9805082" cy="724247"/>
          </a:xfrm>
        </p:spPr>
        <p:txBody>
          <a:bodyPr/>
          <a:lstStyle/>
          <a:p>
            <a:r>
              <a:rPr lang="ko-KR" altLang="en-US" sz="6000" b="1" dirty="0">
                <a:latin typeface="돋움" panose="020B0600000101010101" pitchFamily="50" charset="-127"/>
                <a:ea typeface="돋움" panose="020B0600000101010101" pitchFamily="50" charset="-127"/>
              </a:rPr>
              <a:t>  자료 출처</a:t>
            </a:r>
            <a:endParaRPr lang="en-US" sz="6000" b="1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9B583191-69B8-463E-8E8A-295A73BDD1DC}"/>
              </a:ext>
            </a:extLst>
          </p:cNvPr>
          <p:cNvSpPr txBox="1"/>
          <p:nvPr/>
        </p:nvSpPr>
        <p:spPr>
          <a:xfrm>
            <a:off x="580278" y="2131330"/>
            <a:ext cx="8407955" cy="1077218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altLang="ko-KR" sz="3200" b="1" dirty="0">
                <a:latin typeface="굴림" panose="020B0600000101010101" pitchFamily="50" charset="-127"/>
                <a:ea typeface="굴림" panose="020B0600000101010101" pitchFamily="50" charset="-127"/>
              </a:rPr>
              <a:t>Node.js </a:t>
            </a:r>
            <a:r>
              <a:rPr lang="ko-KR" altLang="en-US" sz="3200" b="1" dirty="0">
                <a:latin typeface="굴림" panose="020B0600000101010101" pitchFamily="50" charset="-127"/>
                <a:ea typeface="굴림" panose="020B0600000101010101" pitchFamily="50" charset="-127"/>
              </a:rPr>
              <a:t>교과서</a:t>
            </a:r>
            <a:r>
              <a:rPr lang="en-US" altLang="ko-KR" sz="3200" b="1" dirty="0">
                <a:latin typeface="굴림" panose="020B0600000101010101" pitchFamily="50" charset="-127"/>
                <a:ea typeface="굴림" panose="020B0600000101010101" pitchFamily="50" charset="-127"/>
              </a:rPr>
              <a:t>(</a:t>
            </a:r>
            <a:r>
              <a:rPr lang="ko-KR" altLang="en-US" sz="3200" b="1" dirty="0">
                <a:latin typeface="굴림" panose="020B0600000101010101" pitchFamily="50" charset="-127"/>
                <a:ea typeface="굴림" panose="020B0600000101010101" pitchFamily="50" charset="-127"/>
              </a:rPr>
              <a:t>개정</a:t>
            </a:r>
            <a:r>
              <a:rPr lang="en-US" altLang="ko-KR" sz="3200" b="1" dirty="0">
                <a:latin typeface="굴림" panose="020B0600000101010101" pitchFamily="50" charset="-127"/>
                <a:ea typeface="굴림" panose="020B0600000101010101" pitchFamily="50" charset="-127"/>
              </a:rPr>
              <a:t>2</a:t>
            </a:r>
            <a:r>
              <a:rPr lang="ko-KR" altLang="en-US" sz="3200" b="1" dirty="0">
                <a:latin typeface="굴림" panose="020B0600000101010101" pitchFamily="50" charset="-127"/>
                <a:ea typeface="굴림" panose="020B0600000101010101" pitchFamily="50" charset="-127"/>
              </a:rPr>
              <a:t>판</a:t>
            </a:r>
            <a:r>
              <a:rPr lang="en-US" altLang="ko-KR" sz="3200" b="1" dirty="0">
                <a:latin typeface="굴림" panose="020B0600000101010101" pitchFamily="50" charset="-127"/>
                <a:ea typeface="굴림" panose="020B0600000101010101" pitchFamily="50" charset="-127"/>
              </a:rPr>
              <a:t>), </a:t>
            </a:r>
            <a:r>
              <a:rPr lang="ko-KR" altLang="en-US" sz="3200" b="1" dirty="0">
                <a:latin typeface="굴림" panose="020B0600000101010101" pitchFamily="50" charset="-127"/>
                <a:ea typeface="굴림" panose="020B0600000101010101" pitchFamily="50" charset="-127"/>
              </a:rPr>
              <a:t>길벗</a:t>
            </a:r>
            <a:r>
              <a:rPr lang="en-US" altLang="ko-KR" sz="3200" b="1" dirty="0"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ko-KR" altLang="en-US" sz="3200" b="1" dirty="0">
                <a:latin typeface="굴림" panose="020B0600000101010101" pitchFamily="50" charset="-127"/>
                <a:ea typeface="굴림" panose="020B0600000101010101" pitchFamily="50" charset="-127"/>
              </a:rPr>
              <a:t>조현영 저</a:t>
            </a:r>
            <a:r>
              <a:rPr lang="en-US" altLang="ko-KR" sz="3200" b="1" dirty="0">
                <a:latin typeface="굴림" panose="020B0600000101010101" pitchFamily="50" charset="-127"/>
                <a:ea typeface="굴림" panose="020B0600000101010101" pitchFamily="50" charset="-127"/>
              </a:rPr>
              <a:t>, 2020</a:t>
            </a:r>
            <a:r>
              <a:rPr lang="ko-KR" altLang="en-US" sz="3200" b="1" dirty="0">
                <a:latin typeface="굴림" panose="020B0600000101010101" pitchFamily="50" charset="-127"/>
                <a:ea typeface="굴림" panose="020B0600000101010101" pitchFamily="50" charset="-127"/>
              </a:rPr>
              <a:t>년도</a:t>
            </a:r>
            <a:r>
              <a:rPr lang="en-US" altLang="ko-KR" sz="3200" b="1" dirty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endParaRPr lang="en-US" altLang="ko-KR" sz="3200" dirty="0">
              <a:solidFill>
                <a:schemeClr val="tx1">
                  <a:lumMod val="75000"/>
                  <a:lumOff val="25000"/>
                </a:schemeClr>
              </a:solidFill>
              <a:latin typeface="굴림" panose="020B0600000101010101" pitchFamily="50" charset="-127"/>
              <a:ea typeface="굴림" panose="020B0600000101010101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12193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64A6C4E-65C7-477D-97E3-AA584E6A76BA}"/>
              </a:ext>
            </a:extLst>
          </p:cNvPr>
          <p:cNvSpPr txBox="1"/>
          <p:nvPr/>
        </p:nvSpPr>
        <p:spPr>
          <a:xfrm>
            <a:off x="588664" y="139046"/>
            <a:ext cx="5976258" cy="11079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6600" b="1" dirty="0">
                <a:solidFill>
                  <a:schemeClr val="bg1"/>
                </a:solidFill>
                <a:cs typeface="Arial" pitchFamily="34" charset="0"/>
              </a:rPr>
              <a:t>THANK YOU</a:t>
            </a:r>
            <a:endParaRPr lang="ko-KR" altLang="en-US" sz="6600" b="1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52CBD94-53B0-4017-9109-4F90C9C376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941" y="1100450"/>
            <a:ext cx="10884001" cy="5256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6565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502534" y="244597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6.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설정 적용하기</a:t>
            </a:r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502534" y="1570160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latin typeface="KoPub돋움체_Pro Bold" pitchFamily="18" charset="-127"/>
                <a:ea typeface="KoPub돋움체_Pro Bold" pitchFamily="18" charset="-127"/>
              </a:rPr>
              <a:t>Execute</a:t>
            </a:r>
            <a:r>
              <a:rPr lang="ko-KR" altLang="en-US" sz="2400" dirty="0">
                <a:latin typeface="KoPub돋움체_Pro Bold" pitchFamily="18" charset="-127"/>
                <a:ea typeface="KoPub돋움체_Pro Bold" pitchFamily="18" charset="-127"/>
              </a:rPr>
              <a:t>를 눌러 적용</a:t>
            </a:r>
            <a:endParaRPr lang="en-US" altLang="ko-KR" sz="2400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8D923F3-9DF9-4DEB-A0CD-9F3CECE893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322" y="2003085"/>
            <a:ext cx="5005637" cy="404097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99A328E-96E1-4EE7-9185-F1231989BA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3713" y="4850747"/>
            <a:ext cx="7152383" cy="1654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69963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 COLOR - 104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76ADD"/>
      </a:accent1>
      <a:accent2>
        <a:srgbClr val="476ADD"/>
      </a:accent2>
      <a:accent3>
        <a:srgbClr val="476ADD"/>
      </a:accent3>
      <a:accent4>
        <a:srgbClr val="476ADD"/>
      </a:accent4>
      <a:accent5>
        <a:srgbClr val="476ADD"/>
      </a:accent5>
      <a:accent6>
        <a:srgbClr val="5A28C8"/>
      </a:accent6>
      <a:hlink>
        <a:srgbClr val="FFFFFF"/>
      </a:hlink>
      <a:folHlink>
        <a:srgbClr val="80008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 COLOR - 104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76ADD"/>
      </a:accent1>
      <a:accent2>
        <a:srgbClr val="476ADD"/>
      </a:accent2>
      <a:accent3>
        <a:srgbClr val="476ADD"/>
      </a:accent3>
      <a:accent4>
        <a:srgbClr val="476ADD"/>
      </a:accent4>
      <a:accent5>
        <a:srgbClr val="476ADD"/>
      </a:accent5>
      <a:accent6>
        <a:srgbClr val="5A28C8"/>
      </a:accent6>
      <a:hlink>
        <a:srgbClr val="FFFF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COLOR 0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AC7D3"/>
      </a:accent1>
      <a:accent2>
        <a:srgbClr val="307689"/>
      </a:accent2>
      <a:accent3>
        <a:srgbClr val="F7C76A"/>
      </a:accent3>
      <a:accent4>
        <a:srgbClr val="E93A0F"/>
      </a:accent4>
      <a:accent5>
        <a:srgbClr val="C1C3C4"/>
      </a:accent5>
      <a:accent6>
        <a:srgbClr val="506272"/>
      </a:accent6>
      <a:hlink>
        <a:srgbClr val="000000"/>
      </a:hlink>
      <a:folHlink>
        <a:srgbClr val="00000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4003</TotalTime>
  <Words>3936</Words>
  <Application>Microsoft Office PowerPoint</Application>
  <PresentationFormat>와이드스크린</PresentationFormat>
  <Paragraphs>999</Paragraphs>
  <Slides>82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82</vt:i4>
      </vt:variant>
    </vt:vector>
  </HeadingPairs>
  <TitlesOfParts>
    <vt:vector size="94" baseType="lpstr">
      <vt:lpstr>KoPub돋움체_Pro Bold</vt:lpstr>
      <vt:lpstr>KoPub돋움체_Pro Medium</vt:lpstr>
      <vt:lpstr>굴림</vt:lpstr>
      <vt:lpstr>돋움</vt:lpstr>
      <vt:lpstr>맑은 고딕</vt:lpstr>
      <vt:lpstr>새굴림</vt:lpstr>
      <vt:lpstr>Arial</vt:lpstr>
      <vt:lpstr>Calibri</vt:lpstr>
      <vt:lpstr>Wingdings</vt:lpstr>
      <vt:lpstr>Cover and End Slide Master</vt:lpstr>
      <vt:lpstr>Contents Slide Master</vt:lpstr>
      <vt:lpstr>Section Break Slide Master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HyunJu Lee</cp:lastModifiedBy>
  <cp:revision>223</cp:revision>
  <dcterms:created xsi:type="dcterms:W3CDTF">2020-01-20T05:08:25Z</dcterms:created>
  <dcterms:modified xsi:type="dcterms:W3CDTF">2023-10-24T15:01:50Z</dcterms:modified>
</cp:coreProperties>
</file>